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546" r:id="rId2"/>
    <p:sldId id="608" r:id="rId3"/>
    <p:sldId id="609" r:id="rId4"/>
    <p:sldId id="637" r:id="rId5"/>
    <p:sldId id="628" r:id="rId6"/>
    <p:sldId id="629" r:id="rId7"/>
    <p:sldId id="630" r:id="rId8"/>
    <p:sldId id="631" r:id="rId9"/>
    <p:sldId id="632" r:id="rId10"/>
    <p:sldId id="784" r:id="rId11"/>
    <p:sldId id="785" r:id="rId12"/>
    <p:sldId id="786" r:id="rId13"/>
    <p:sldId id="633" r:id="rId14"/>
    <p:sldId id="634" r:id="rId15"/>
    <p:sldId id="635" r:id="rId16"/>
    <p:sldId id="636" r:id="rId17"/>
    <p:sldId id="639" r:id="rId18"/>
    <p:sldId id="640" r:id="rId19"/>
    <p:sldId id="782" r:id="rId20"/>
    <p:sldId id="641" r:id="rId21"/>
    <p:sldId id="642" r:id="rId22"/>
    <p:sldId id="783" r:id="rId23"/>
    <p:sldId id="643" r:id="rId24"/>
    <p:sldId id="781" r:id="rId2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8" autoAdjust="0"/>
  </p:normalViewPr>
  <p:slideViewPr>
    <p:cSldViewPr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8:16:49.2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19208 7494 1082 0,'-5'0'372'16,"-6"-2"-228"-16,-3 5-33 15,-2 0 5-15,-7 3-3 0,-3 2-13 16,-4-1-30-16,-2 1-15 16,9 1-31-16,3-1-14 15,1 0-67-15,4 3-67 16</inkml:trace>
  <inkml:trace contextRef="#ctx0" brushRef="#br0" timeOffset="299.3584">18608 8035 1305 0,'-7'6'238'0,"-5"14"-136"15,-3-1 1-15,0 6-37 16,4 3-11-16,-10 4-28 15,7 2-6-15,0-3-14 16,-1 0-13-16,8-3-69 16,-4-4-59-16</inkml:trace>
  <inkml:trace contextRef="#ctx0" brushRef="#br0" timeOffset="570.7305">18247 8799 1148 0,'-6'16'334'15,"-4"13"-191"-15,3 2-64 16,-1-1-12-16,4 2-37 15,0 1-13-15,4-1-7 16,0 1-1-16,1-3-11 16,3-1-20-16,2-3-83 15,3 1-82-15</inkml:trace>
  <inkml:trace contextRef="#ctx0" brushRef="#br0" timeOffset="800.0521">18279 9486 1229 0,'0'17'291'0,"0"13"-160"15,1 2-35-15,4 1-14 16,4-1-37-16,3-1-17 15,7-1-13-15,4 1-7 16,7-3-12-16,4-1-31 16,1-1-168-16</inkml:trace>
  <inkml:trace contextRef="#ctx0" brushRef="#br0" timeOffset="1443.9009">19674 7378 1194 0,'3'-3'305'0,"8"-5"-165"16,3 0-1-16,8-4-38 15,5 1-20-15,9-2-36 16,4 1-17-16,5 6-20 16,0 1-13-16,-3 7-108 15,3 2-173-15</inkml:trace>
  <inkml:trace contextRef="#ctx0" brushRef="#br0" timeOffset="1748.4938">20651 7467 1232 0,'11'-4'274'15,"5"-5"-141"-15,8 8-71 16,3 1-11-16,1 10-26 16,3-1-13-16,1 7-15 15,-1 3-32-15,3 5-178 16</inkml:trace>
  <inkml:trace contextRef="#ctx0" brushRef="#br0" timeOffset="1983.8613">21187 7880 769 0,'10'10'406'0,"10"11"-207"15,-3 0-112-15,1 3-37 16,0 2-31-16,-1-2-8 16,6-3-11-16,-2-1-26 15</inkml:trace>
  <inkml:trace contextRef="#ctx0" brushRef="#br0" timeOffset="2271.788">21528 8721 1399 0,'-1'13'211'0,"-3"18"-98"0,-3 0-24 15,-3 5-45-15,1 0-17 16,-2 1-54-16,1-5-36 15,4 3-173-15</inkml:trace>
  <inkml:trace contextRef="#ctx0" brushRef="#br0" timeOffset="2584.2397">21378 9706 1199 0,'-6'12'268'0,"-11"20"-188"16,-4-2-18-16,-5 0-25 16,-2 4-10-16,1-1-25 15,0-3-10-15,3-2-71 16,2 1-87-16</inkml:trace>
  <inkml:trace contextRef="#ctx0" brushRef="#br0" timeOffset="2869.9829">20810 10408 1365 0,'-21'6'228'16,"-14"4"-91"-16,-4 1-73 16,-2-1-20-16,3-2-45 15,2-2-36-15,2-2-93 16</inkml:trace>
  <inkml:trace contextRef="#ctx0" brushRef="#br0" timeOffset="3196.115">19924 10638 1412 0,'-23'0'218'15,"-16"-5"-85"-15,0-5-68 16,-2-2-6-16,5-4-43 16,-1 0-20-16,4 1-66 15,2 1-42-15</inkml:trace>
  <inkml:trace contextRef="#ctx0" brushRef="#br0" timeOffset="3500.8716">19151 10460 1481 0,'-14'-9'236'16,"-12"-7"-97"-16,6-11-69 16,0 2-12-16,2-9-44 15,-9-1-34-15,-1 5-157 16</inkml:trace>
  <inkml:trace contextRef="#ctx0" brushRef="#br0" timeOffset="5803.9907">20086 8862 786 0,'-3'-3'446'0,"0"-7"-208"0,-3 1-117 16,1 2-20-16,-6-2-9 16,-1-4-17-16,1 3-7 15,-6-2-14-15,0 2-8 16,-2 7-14-16,-7 1-6 16,0 11-15-16,1 6-3 15,-4 3-8-15,6 5-3 16,3 4-2-16,6-2-2 15,10 3-1-15,5 0 0 0,12 0 1 16,8 0 2-16,8-3 1 16,5-5 3-16,-1-5 0 15,-3-7 0-15,-3-6 2 16,-4-3 1-16,-5-13 4 16,-3-2 1-16,-3-8 4 15,-3-2 2-15,-3 1 13 16,-2 1 13-16,-5 3-2 15,-2 5-1-15,-9 2-7 16,-1 3-9-16,-3 1 6 16,-3 1-4-16,-2 2-7 15,1 1-6-15,1 5-9 16,0 2-4-16,5 4-8 16,2 3-1-16,5 4-1 15,-1 1 0-15,2 4 5 0,1 1 1 16,5 0 3-16,3 2-6 15,8 1-7-15,1-4-1 16,-3-4 1-16,8 0 4 16,-3-7 11-16,1-3 1 15,2-3 1-15,-4-4 1 16,-3-3 2-16,1-2 1 16,-4-6 3-16,-3 0 0 15,-3-4 1-15,-1 5 1 16,0 0 4-16,-6-1 3 0,-2 7 6 15,-5-5-1-15,-2 6-6 16,0 3-2-16,-4-2-10 16,6 8-2-16,-2 5-5 15,4 3-2-15,-1 8 0 16,0-2 2-16,5 2-1 16,2-2 1-16,5-3-1 15,4 2 0-15,5-4 1 16,6 1 0-16,6 1 1 15,-2-7 2-15,3-2 1 16,-3-4 1-16,-3-9 1 16,0 2 1-16,-3-8 3 15,-2 1 0-15,-6-3 2 16,2-3 0-16,-7 2 3 16,-2-5 4-16,-5 7 9 15,-7-3 4-15,-1 7 2 0,-5 4-3 16,1 4-10-16,0 4-7 15,-2 1-4-15,1 3-2 16,-3 3-5-16,1 1-2 16,6 4-3-16,2 0-3 15,10 3-1-15,1-1 0 16,5 3 2-16,6 7 2 16,5-4 2-16,1-2 1 0,6-3 0 15,2-9 1-15,-2-4 2 16,2-1 1-16,-4-9 1 15,0 0 2-15,-3-10 2 16,0-1 0-16,-6-4 0 16,1 3 1-16,-5 0 6 15,-5 0 4-15,0 4 8 16,-12-3 1-16,0 4 7 16,-1 3-2-16,-8 5-6 15,0 4-2-15,2 6-15 16,-4 4-5-16,-1 10-5 15,-1 2-3-15,-1-1-3 16,5 3 1-16,7-4-2 16,7 5 0-16,10-1-1 15,1-6 0-15,11 0 4 16,6-7 0-16,7 0 4 16,3-1 0-16,1-6 2 0,-4-1 1 15,-4-7 1-15,-2 0 3 16,-8-8 0-16,-1-1 1 15,-6-2 1-15,-2-1 2 16,-5 1 2-16,-7-2 2 16,-6 1-1-16,-5-3-2 15,0 2-4-15,-6 2-3 16,4 7-6-16,4 7-4 0,-1 8-4 16,4 7 0-16,-5 4-1 15,6 4 0-15,4 3 1 16,2-2 1-16,12 1 1 15,-1-3 3-15,7-5 0 16,9 1 2-16,-2-2 4 16,4-2-1-16,1-4 2 15,-3-2 2-15,-2-10 0 16,-3-1 3-16,-7-4 1 16,-1-7 1-16,-2 2 1 15,-6-4 1-15,0 1 2 16,-4 3 0-16,-5 2 4 15,-4 4 1-15,0 4-4 16,-1 5-2-16,-1 5-10 16,7 7-4-16,-4 3-3 15,10 3 1-15,2-2 1 0,-2 1 1 16,3-4-1-16,0-3 0 16,10 1 2-16,-2-6 2 15,8-4 1-15,-2-5 1 16,-5-4 2-16,6 1-2 15,-6-2 3-15,-1 5 1 16,-3-3 0-16,-4 1 1 16,-4 3 0-16,-2 2-1 15,3 2 0-15,0 0-1 16,0 0-3-16,-1 0 0 0,1 0-1 16,-6 10-1-16,-17 27-2 15,24-31 2-15,5 0-1 16,-1-7 2-16,1-4 1 15,-3-2 1-15,-1 2 1 16,-1 1 0-16,2 2-27 16,-2 2-59-16</inkml:trace>
  <inkml:trace contextRef="#ctx0" brushRef="#br0" timeOffset="6882.7823">20573 8889 1086 0,'5'-3'361'0,"3"-5"-226"16,-2 0-16-16,-3-5-36 15,-1 2-11-15,-2-1-17 16,-2-1-6-16,-5-1-1 16,-2 0 0-16,-2 0-2 15,-4 3 0-15,1 5-15 16,-2 1-9-16,-3 9-16 15,4 1-7-15,0 9-6 16,-1 1 0-16,3 4-2 16,3 4-1-16,10 2 0 15,3-1 0-15,9 2 1 16,-4-7 2-16,2-1 3 16,4-5 1-16,2-6 3 15,9-1 0-15,-7-8 1 16,2-4 2-16,-7-6 3 0,-1-1 0 15,-7-8 3 1,-3 0-1-16,-3 4 4 0,-4-2 2 16,-3 8 5-16,-1 1 2 15,3 4-3-15,-1 5-3 16,4 3-9-16,0 6-1 16,1 3-2-16,0 7 0 15,4 4 1-15,-3 2 1 16,1 7 5-16,0-1 5 15,0 8 7-15,0 2 4 0,-1 4-1 16,-2 1 1-16,3-3-7 16,2-4-3-16,-2-6-5 15,0-3-1-15,0-5 1 16,-4-3 1-16,4-7 2 16,0-1-1-16,1-8 0 15,2 0-8-15,-1-5-57 16,-2-1-52-16</inkml:trace>
  <inkml:trace contextRef="#ctx0" brushRef="#br0" timeOffset="10202.387">18534 9967 1067 0,'0'-5'386'0,"0"4"-234"0,0 0-56 15,0 1-5-15,0 0-15 16,0 0-8-16,8 13-4 16,22 40-16-16,-11-24-24 15,3 2-14-15,14 3-199 16</inkml:trace>
  <inkml:trace contextRef="#ctx0" brushRef="#br0" timeOffset="19455.286">21598 7092 1038 0,'-7'-8'368'0,"-11"-5"-231"16,-4 2-29-16,-9 3 1 15,-5 7-4-15,-8 4-24 16,2 4-11-16,-1 7-30 16,7 3-14-16,15 8-15 15,9-1-8-15,20 7-6 16,8 0-1-16,17-4 3 16,4-5 3-16,7-11 7 15,1-6 3-15,-3-11 13 16,-2-4 5-16,-8-10 12 15,-6-4 1-15,-16-4-6 16,-5-1-4-16,-8 3-31 16,-3 0-26-16,1 2-57 15,-3 2-27-15,3 5-61 16,4 2-40-16</inkml:trace>
  <inkml:trace contextRef="#ctx0" brushRef="#br0" timeOffset="19741.5223">21491 6884 1016 0,'-5'-1'435'0,"1"3"-217"15,-3 3-63-15,1 6-51 16,5 11-10-16,2 11-18 16,-2 7 5-16,0 10-17 15,-3 0-11-15,4 4-22 16,0 1-11-16,5-2-12 16,1-1-1-16,-3-10-71 15,8-6-77-15</inkml:trace>
  <inkml:trace contextRef="#ctx0" brushRef="#br0" timeOffset="20204.6345">21712 7393 1350 0,'-1'7'225'16,"-3"5"-91"-16,1 7-67 15,1 7-12-15,1 3-16 16,1 2-7-16,0-6-9 16,3-3-2-16,1-4-10 15,1-7-2-15,1-8 4 16,-1-3 1-16,-4-14 6 16,-2 1 7-16,-5-13 10 15,0 1 3-15,-3-2 0 16,1-4-8-16,5 8-18 15,-1-1-7-15,6 4-7 16,6 5-2-16,9 2-6 0,5 1-1 16,6 0-33-16,5 1-27 15,4 4-76-15,-2 0-71 16</inkml:trace>
  <inkml:trace contextRef="#ctx0" brushRef="#br0" timeOffset="20461.1976">21696 7622 1387 0,'6'0'210'0,"9"2"-107"16,5 0-12-16,7-2-37 16,4 0-17-16,2-1-22 15,1 1-6-15,-3-3-94 16,-1 0-95-16</inkml:trace>
  <inkml:trace contextRef="#ctx0" brushRef="#br0" timeOffset="20684.4924">21742 7511 1372 0,'3'-1'225'15,"8"0"-72"-15,6 1-42 16,13 1-46-16,3-1-15 0,9 0-31 16,1 0-90-16</inkml:trace>
  <inkml:trace contextRef="#ctx0" brushRef="#br0" timeOffset="24387.8094">22171 7128 1404 0,'9'5'170'0,"17"2"-149"15,8 0-3-15,14-5-8 16,1-2-24-16,8-2-119 15</inkml:trace>
  <inkml:trace contextRef="#ctx0" brushRef="#br0" timeOffset="24637.5465">22250 7298 998 0,'-2'2'417'16,"1"1"-225"-16,8 1-95 15,16 0-61-15,6 0-8 16,13-3-27-16,0 1-38 16,7 0-169-16</inkml:trace>
  <inkml:trace contextRef="#ctx0" brushRef="#br0" timeOffset="24921.0831">22642 7271 1317 0,'-3'2'215'0,"3"3"-135"16,19-1-37-16,12 0 3 15,30-2-6-15,7-3-5 16,28 1-12-16,11 0-6 15,12-1-8-15,3 2-9 16,-16 0-40-16,-10 3-35 16</inkml:trace>
  <inkml:trace contextRef="#ctx0" brushRef="#br0" timeOffset="25579.3584">23160 6915 652 0,'3'-9'461'0,"-1"-6"-141"15,-1-1-216-15,-2-1-16 16,-5 0-16-16,-3-1-11 16,-5 0-13-16,-3 3 1 15,-6 5-10-15,-1 4-6 0,-4 4-16 16,0 3-8-16,3 7-10 16,4 5-3-16,10 8-5 15,2 2 0-15,6-1 1 16,4 1 1-16,7-3 2 15,3 0 2-15,9-5 2 16,3-4 1-16,2-11 1 16,1-5 2-16,-3-9 1 15,0-5 0-15,-1 1 1 16,-2-3-2-16,-4 3 2 16,-2 3 0-16,-8 6 11 15,-3 3 5-15,-4 8 11 16,-4 5 3-16,-1 14-9 15,2 3-8-15,4 13-13 16,0 1-3-16,8-1-1 16,0 1 1-16,1-6 2 15,2-3-1-15,-3-5-6 0,-1-3-44 16</inkml:trace>
  <inkml:trace contextRef="#ctx0" brushRef="#br0" timeOffset="26043.1571">23074 7555 842 0,'-4'-4'464'15,"-3"-1"-254"-15,-9-1-106 16,-4 3 3-16,-6 3-21 16,-4 0-4-16,0 10-36 0,4 6-16 15,-1 5-21-15,4 6-4 16,6 3 1-16,2 2 1 16,10 4 0-16,8 2-1 15,7 0-6-15,10-1 0 16,4-3 0-16,2-8 0 15,10-13-40-15,-1-4-30 16,4-10-83-16,-1-5-52 16</inkml:trace>
  <inkml:trace contextRef="#ctx0" brushRef="#br0" timeOffset="26462.9949">22871 7759 974 0,'-6'0'352'0,"-2"0"-223"16,1 0-71-16,9 1-18 15,9 4-9-15,8-1-17 16,7 3-6-16,11 2-5 16,1-1 0-16,2-1-1 15,2 0 1-15,-8-3 0 16,1-4 0-16,-6 0 2 15,-7-4 1-15,-9 0 2 16,-2-1 7-16,-9 0 26 0,-2 1 8 16,-5 3 10-16,-4 2 2 15,0 3-30-15,1 4-13 16,2 5-17-16,6 0-2 16,5 2-3-16,3 1 1 15,9 2-1-15,4-1 2 16,7-5 2-16,4-3 1 15,-1-6 15-15,-6-6 6 0,-3-7 12 16,-7-5 5-16,-8-2-5 16,-5 2 0-16,-14 0-7 15,-11 4-3-15,-13 5-31 16,-2 2-41-16</inkml:trace>
  <inkml:trace contextRef="#ctx0" brushRef="#br0" timeOffset="33011.3232">2323 12358 871 0,'4'8'403'15,"-2"4"-204"-15,-2 3-81 16,-3 7 5-16,-7 1 6 16,-7 11-15-16,-6 1-26 15,-9 5-39-15,-2 1-16 0,-1-5-18 16,2-4-1-16,2-16-6 15,4-10-5-15,9-13-12 16,1-11-5-16,16-4-1 16,2-1 5-16,8 1 12 15,5 5 6-15,6 10 6 16,3 10 1-16,2 16 5 16,4 6 0-16,-3 7-5 15,2-2-3-15,1-3-16 16,-4-5-37-16,4-11-150 15</inkml:trace>
  <inkml:trace contextRef="#ctx0" brushRef="#br0" timeOffset="33560.9252">2394 12080 1354 0,'4'0'226'0,"12"8"-90"15,12 9-45-15,15 20-40 16,3 10-21-16,2 20-13 16,-6 10-2-16,-18 11 1 0,-10 7 0 15,-22 0 6-15,-6-1 12 16,-14-15 21-16,-2-6 6 15,-4-19 9-15,-4-11-18 16,1-13-24-16,-1-6-8 16,5-9-36-16,5-1-46 15</inkml:trace>
  <inkml:trace contextRef="#ctx0" brushRef="#br0" timeOffset="78779.0454">3449 12507 746 0,'6'-5'462'0,"7"-2"-217"16,-4-2-141-16,-1-2-11 16,-4 0-13-16,-4-5-13 15,-7 1-8-15,-1-3-6 16,-5 6-10-16,-3 0-7 16,-9 5-11-16,-2 4-5 0,-3 5-10 15,3 9-5-15,4 9-7 16,3 4-4-16,11 7-1 15,6 4-1-15,10-2 2 16,6-1 3-16,10-6 2 16,1-9 1-16,7-14 2 15,2-4 2-15,-8-14 1 16,2-2 0-16,-10 4 2 16,-4-6-1-16,-7 1 1 15,-4-1-2-15,-5 5 0 16,1 7 4-16,-1 10 2 15,-6 4 1-15,6 7 0 16,0 5-2-16,4 5-2 16,6 6-1-16,-2 7 3 15,6 4 6-15,-3 10 18 16,-1 1 12-16,-7 7 15 16,0-2 0-16,0-4-14 0,-1-3-8 15,2-12-17-15,1-6-4 16,-1-12-5-16,3-6-30 15,-2-14-116-15,-2 0-169 16</inkml:trace>
  <inkml:trace contextRef="#ctx0" brushRef="#br0" timeOffset="79304.0999">3815 12539 1315 0,'-8'1'258'0,"-3"3"-76"0,3-1-39 15,16-1-55-15,9 1-21 16,22 0-30-16,8 3-9 16,12-2-11-16,0 1-4 15,-4 2-5-15,-3-2 1 16,-13-2 1-16,-2-2-3 15,-17-8-14-15,-4-2-21 16,-7-4-27-16,-4-5 2 16,-4-5 11-16,-2-2 16 15,-4-1 25-15,-1 5 2 0,5 10 5 16,0 1 5-16,6 14 8 16,5 4 3-16,3 9 2 15,3 2 6-15,-6 0 18 16,-3 3 11-16,-7 3 6 15,-8 1-6-15,-8 1-24 16,0-6-9-16,3-6-56 16,5 1-77-16</inkml:trace>
  <inkml:trace contextRef="#ctx0" brushRef="#br0" timeOffset="80056.5883">4703 12203 759 0,'3'-8'469'16,"-2"-6"-221"-16,13 0-146 0,2 2-5 16,11 5-12-16,9 2-12 15,3 7-17-15,2 3-2 16,-9 9-14-16,-9 3-2 16,-21 3-2-16,-6 3-7 15,-13-2-7-15,-7 1 0 16,3-4-8-16,-2-2-4 0,9-3-5 15,6-6-3-15,8-3-5 16,6 1-2-16,17 2 0 16,9 2 1-16,6 1 3 15,2 5 1-15,-9 6 6 16,-13 2 7-16,-10 10 12 16,-8 1 1-16,-12 1 2 15,-7 0-4-15,-15-5-6 16,-3-9 0-16,-9-8-8 15,6-7-6-15,9-8-24 16,7-2-25-16,16-3-62 16,3-3-37-16,8 1-203 15</inkml:trace>
  <inkml:trace contextRef="#ctx0" brushRef="#br0" timeOffset="80651.3674">5402 12526 1036 0,'3'-4'363'0,"10"-7"-235"15,-4-1-33-15,-3-1-9 16,-1 0-8-16,-3-1-10 16,-4 4-3-16,-13-1-11 15,-6 2-5-15,-11 8-12 16,-3-1-7-16,-3 5-17 15,3 6-8-15,10 5-8 16,4 6-3-16,11 2-4 16,6 1 2-16,4 0 0 15,5-2 2-15,9-4 3 16,2-6 2-16,10-5 2 16,4-6 1-16,2-7 2 15,0-2-1-15,-8-4 1 0,-2-2 0 16,-8 0-1-16,2 3-1 15,-6 4-2-15,-3 4 0 16,-4 11 9-16,-3 5 7 16,3 7 16-16,0 9 11 15,2 11 24-15,-3 8-1 16,-1 13 2-16,2 1-6 16,1-1-29-16,1-2-3 15,1-12-14-15,-5-9-2 0,1-12-4 16,-2-6-31-16,6-11-141 15,3 0-315-15</inkml:trace>
  <inkml:trace contextRef="#ctx0" brushRef="#br0" timeOffset="81045.9341">6176 12450 1248 0,'0'3'289'0,"5"2"-130"0,10 1-59 15,8-5-10-15,24-1-45 16,5 1-14-16,8 0-18 15,-1 3-4-15,-11-3-25 16,-5-1-52-16,-9-5-181 16</inkml:trace>
  <inkml:trace contextRef="#ctx0" brushRef="#br0" timeOffset="81282.8073">6234 12563 994 0,'-2'0'402'0,"-1"1"-242"16,6 1-30-16,-3-2-27 16,25 3-5-16,50 6-37 0,-21-3-12 15,0-5-23-15,-3 6-9 16,-5-5-6-16,-8-2-1 15,-6 0-33-15,-3-7-46 16</inkml:trace>
  <inkml:trace contextRef="#ctx0" brushRef="#br0" timeOffset="81476.2889">6592 12389 1177 0,'3'-1'353'16,"1"-3"-118"-16,14 6-93 15,-1 4-30-15,8 9-46 16,3 6-2-16,-10 9 19 16,-3 3 6-16,-15 2-4 15,-8 1-11-15,-11-5-37 16,4-6-18-16,2-6-104 16,0-3-70-16</inkml:trace>
  <inkml:trace contextRef="#ctx0" brushRef="#br0" timeOffset="82133.9262">7832 12231 1366 0,'-11'-6'226'0,"-21"-7"-74"0,-1 8-3 15,-12 3-34-15,0 5-23 16,2 8-38-16,3 4-18 16,11 9-27-16,0 4-6 15,13 6-6-15,6 2 2 16,10 4 1-16,9-2 0 15,14-6 5-15,9-6 0 16,12-14 4-16,8-6 0 16,9-15 2-16,1-6-1 0,-5-11 2 15,-9-6 0-15,-20-5-3 16,-7-2-3-16,-13 2-11 16,-7 4-7-16,-7 7-19 15,-11 7-14-15,-12 9-62 16,-8 3-51-16</inkml:trace>
  <inkml:trace contextRef="#ctx0" brushRef="#br0" timeOffset="82373.2864">7690 12049 1454 0,'0'-3'241'0,"0"3"-60"15,2 5-25-15,-2-5-55 16,1 13-3-16,10 57-20 16,-8-24-7-16,2 23-26 0,-1 5-13 15,1-1-17-15,1-2-4 16,4-11-3-16,1-3 0 16,-2-9 0-16,2-4-12 15,-3-10-66-15,4-7-54 16</inkml:trace>
  <inkml:trace contextRef="#ctx0" brushRef="#br0" timeOffset="82716.9781">7937 12723 1232 0,'1'10'263'0,"1"19"-153"16,2-1-4-16,1-2-12 15,-3-1 2-15,0-9-31 16,0-4-7-16,-2-12-15 16,0-2 0-16,-1-14 2 15,-5-1-4-15,5-4-16 16,1-3-9-16,2 1-9 15,5-1-4-15,-1-2-3 0,3 3-1 16,2 0 0 0,0 5-3-16,6 3 0 0,1 3-3 15,5 11-8-15,0 1-33 16,3 9-84-16,4 4-89 16</inkml:trace>
  <inkml:trace contextRef="#ctx0" brushRef="#br0" timeOffset="82973.2583">7984 12918 1331 0,'2'5'225'0,"10"-2"-111"16,6 2-19-16,10-4-47 15,5-2-7-15,4-2-26 16,1 0-6-16,-1-3-62 16,-3-1-61-16</inkml:trace>
  <inkml:trace contextRef="#ctx0" brushRef="#br0" timeOffset="83168.8861">8002 12758 1478 0,'13'3'226'0,"6"2"-98"15,9 0-68-15,7-1-24 0,4-3-31 16,1-1-53-16</inkml:trace>
  <inkml:trace contextRef="#ctx0" brushRef="#br0" timeOffset="83532.4682">8427 11930 1367 0,'-5'-4'272'0,"0"3"-33"0,-11 17-43 16,-4 11-21-16,-10 25-79 15,-8 5-25-15,-1 13-135 16</inkml:trace>
  <inkml:trace contextRef="#ctx0" brushRef="#br0" timeOffset="84374.7258">8586 12453 1507 0,'0'0'241'0,"7"0"-117"15,8 0-14-15,20-1-55 16,16-1-17-16,11-2-20 16,-2 1-8-16,-7-2-22 0,-10 1-26 15,-12 1-95-15,-6-1-78 16</inkml:trace>
  <inkml:trace contextRef="#ctx0" brushRef="#br0" timeOffset="84571.1996">8655 12554 1407 0,'-6'0'215'0,"-2"2"-89"15,8 0-16-15,20-1-35 16,9 1-23-16,20-4-32 16,3 0-7-16,6-1-38 15,2-1-73-15</inkml:trace>
  <inkml:trace contextRef="#ctx0" brushRef="#br0" timeOffset="85108.5895">9264 12223 1387 0,'5'-5'226'15,"8"-5"-71"-15,3-4-10 0,11 2-42 16,2 2-24-16,7 5-36 16,6 5-10-16,-3 10-14 15,-1 2-5-15,-16 10-3 16,-8 5 1-16,-18 4-2 15,-8 2-1-15,-9 2-1 16,-2-2-3-16,2-7-8 16,2-4-3-16,1-12-8 15,7-7-2-15,6-3-1 16,9-4 1-16,18-1 3 16,4 2 4-16,14 6 6 15,2 6 0-15,4 12 3 16,-4 6 3-16,-11 6 6 15,-7 5 5-15,-23 4 14 16,-11-2 4-16,-18-2-3 0,-5-3-3 16,-9-11-6-16,2-8-9 15,2-17-27-15,2-10-16 16,6-12-39-16,6 0-25 16,6-1-52-16,6 2-65 15</inkml:trace>
  <inkml:trace contextRef="#ctx0" brushRef="#br0" timeOffset="85542.3648">10203 12291 1391 0,'-14'-6'225'0,"-19"-10"-62"15,-5 2 0-15,-6 1-46 16,1 3-20-16,8 11-55 15,0 5-21-15,9 9-18 16,4 6-3-16,11 9 0 16,9 3 1-16,14 7 3 0,11 3 1 15,13-8 4-15,8-5 0 16,15-12 1-16,7-6 2 16,-4-10 1-16,-1-8 2 15,-20-11 6-15,-12-5 1 16,-16-9 1-16,-9 0-8 0,-10 1-39 15,-9-3-33 1,-12 8-104-16,-5 2-71 0</inkml:trace>
  <inkml:trace contextRef="#ctx0" brushRef="#br0" timeOffset="85782.2926">10097 12088 1456 0,'1'-2'240'0,"-1"-7"-53"16,3 6-24-16,-1 8-57 15,-1 4-12-15,4 20-24 16,-3 5-8-16,-2 19-3 16,0 10-6-16,-3 13-14 15,0 3-7-15,4 0-17 16,3-3-4-16,4-18-6 0,1-6-9 15,3-14-63-15,-2-9-49 16</inkml:trace>
  <inkml:trace contextRef="#ctx0" brushRef="#br0" timeOffset="86176.4676">10359 12767 1362 0,'0'8'207'0,"-2"10"-74"15,2 3-12-15,2-1-12 16,1-2-3-16,1-5-45 16,-1-4-7-16,2-8-14 15,-5-2-5-15,-1-10-10 16,0-3-5-16,-2-6-9 16,3-3-1-16,0-2-5 15,0-2-1-15,3 4-4 0,0 1-1 16,5 4-5-16,4 3-1 15,1 3-2 1,7 5-1-16,7 7-51 0,1 0-40 16,7 7-178-16</inkml:trace>
  <inkml:trace contextRef="#ctx0" brushRef="#br0" timeOffset="86442.7553">10383 12980 1179 0,'6'2'341'0,"10"2"-116"15,8-1-81-15,12-1-67 16,1-2-27-16,2 0-29 16,0-2-10-16,-3-2-54 15,-6-1-50-15</inkml:trace>
  <inkml:trace contextRef="#ctx0" brushRef="#br0" timeOffset="86622.6618">10422 12805 1453 0,'12'-4'212'16,"15"-2"-95"-16,7-1-44 0,7 3-43 15,1 1-71 1</inkml:trace>
  <inkml:trace contextRef="#ctx0" brushRef="#br0" timeOffset="90619.2324">2056 13717 1381 0,'-2'7'199'16,"-1"18"-100"-16,3 7-25 15,5 12-10-15,0 8 9 16,0 7-11-16,-2 3-6 16,-2 2-15-16,-1 0-3 0,0-9-13 15,0-5-3-15,-5-10-8 16,5-6-4-16,0-13-34 16,0-8-31-16,0-13-109 15,-4-3-95-15</inkml:trace>
  <inkml:trace contextRef="#ctx0" brushRef="#br0" timeOffset="90984.0885">2002 13875 1201 0,'16'-16'286'16,"13"-12"-174"-16,6 8-40 15,-2 5-4-15,0 19-14 16,-4 7-4-16,-12 14-3 16,-4 6-6-16,-12 0-9 0,-3 0-3 15,-7-6-5-15,-3-3-5 16,-3-10-5-16,0-4-12 16,7-6-35-16,5-5-24 15,8-1-13-15,7 0 8 16,6-1 30-16,4 5 19 15,6 1 9-15,1 4 0 16,-1 3 8-16,-3 0 12 0,-13 8 15 16,-8 1 9-16,-15 5 0 15,-10-2-9-15,-9-4-13 16,1 1-5-16,1-9-8 16,5-2-28-16,9-5-132 15</inkml:trace>
  <inkml:trace contextRef="#ctx0" brushRef="#br0" timeOffset="91411.9369">2342 13524 1444 0,'9'3'201'0,"20"4"-85"16,8 9-33-16,18 19-23 16,3 12-19-16,-3 27-27 15,-9 14-8-15,-24 16 2 16,-13 3 3-16,-19-7 3 16,-5-9 8-16,-2-19 9 15,4-10 1-15,1-21 1 16,2-3-5-16,-1-13-14 15,-3-3-7-15,1-5-36 16,-2-7-30-16</inkml:trace>
  <inkml:trace contextRef="#ctx0" brushRef="#br0" timeOffset="95589.2024">19900 9055 149 0,'6'-6'172'0,"12"-6"98"16,-3 3 14-16,-2-1-26 15,2 1-66-15,-7 0-94 16,0 3-36-16,-5 0-18 15,-3 1-6-15,-2 4-9 16,-4 2-4-16,5-1-9 16,0 1-4-16,-22 28-1 15,-43 31 3-15,13-20 10 16,-6 4 6-16,-18 8 3 0,-2 9-4 16,-10 12-11-16,-8 6-1 15,-8 4-2-15,-1-2 4 16,5-8 7-16,4-5 0 15,13-8-3-15,6-2-5 16,16-8-7-16,11-4-1 16,17-16-1-16,7-6-1 15,13-9-1-15,4-9 0 0,10-6-59 16,2-3-72-16</inkml:trace>
  <inkml:trace contextRef="#ctx0" brushRef="#br0" timeOffset="96298.3481">18959 9228 1060 0,'5'-4'345'0,"-3"-3"-231"15,-2 1-27-15,1 4-18 16,-3 2-8-16,2 0-25 16,0 0-9-16,2 7-8 15,5 16 3-15,2 34 0 16,-9-29 2-16,5 2-1 15,-3-5 0-15,1-6 0 16,2-3 3-16,-2-8 3 16,-3-6 1-16,0-6-3 0,-1-4-3 15,1-6-8-15,2-2-3 16,0-7-6-16,6 0-4 16,3-2-3-16,5 3-2 15,14 4-2-15,-3 3 0 16,7 5 1-16,-3 2 1 15,-9 7 1-15,-4 1 0 16,-5 3 1-16,-4 2 7 0,-2-1-111 16</inkml:trace>
  <inkml:trace contextRef="#ctx0" brushRef="#br0" timeOffset="130216.802">3636 13701 1337 0,'-15'-5'234'0,"-12"-1"-88"0,-2 5-15 16,-1 9-17-16,1 7-14 15,-5 8-27-15,2 6-5 16,12 10-33-16,13 3-13 16,25 2-14-16,12-6 0 15,16-12 2-15,9-4 1 16,8-13 1-16,5-9-1 15,2-16-1-15,-5-6 0 0,-11-10 5 16,-8-3 2-16,-23-3 7 16,-7-3-1-16,-23-3-22 15,-6 3-21-15,-14 6-69 16,-7 4-56-16,0 14-175 16</inkml:trace>
  <inkml:trace contextRef="#ctx0" brushRef="#br0" timeOffset="130548.5715">3718 13461 1429 0,'-3'-1'258'16,"-3"-2"-15"-16,0 3-47 15,5 0-67-15,0 5-26 16,-2 25-36-16,-4 59-12 16,7-15-13-16,3 14-9 15,-1 10-16-15,4 0 0 16,-2-8-7-16,-2-11-4 0,-2-15 2 15,1-7-3 1,1-16-66-16,2-9-48 0,2-12-227 16</inkml:trace>
  <inkml:trace contextRef="#ctx0" brushRef="#br0" timeOffset="130951.1358">3958 14165 1431 0,'-4'6'211'0,"1"14"-69"0,-1 3-33 16,2 0-31-16,1 2-17 15,-1 0-32-15,7-4-10 16,-7-6-11-16,6-2 0 16,-2-8 0-16,-2-4 3 15,5-5 3-15,-5 3-3 16,-1 0-2-16,0-11-2 16,-1-39-2-16,2 26-1 0,6-6-2 15,0 0 0-15,-1-1 0 16,1 3 0-16,-2 8 0 15,2 4-2-15,2 10-4 16,6 6-3-16,1 3-2 16,5 9 0-16,13-1-33 15,2-1-34-15,10-1-213 16</inkml:trace>
  <inkml:trace contextRef="#ctx0" brushRef="#br0" timeOffset="131215.4365">3983 14391 1287 0,'0'4'264'0,"4"4"-119"16,14-1-62-16,-1 0-19 16,18-3-32-16,0 1-12 15,-1-4-10-15,2 1 1 16,-10-2-84-16,0 0-102 16</inkml:trace>
  <inkml:trace contextRef="#ctx0" brushRef="#br0" timeOffset="131401.7955">4016 14289 1390 0,'0'-2'244'0,"4"-3"-33"15,9 0-48-15,8 3-82 16,6 0-17-16,8 3-37 15,0 3-4-15,-1 0-135 16</inkml:trace>
  <inkml:trace contextRef="#ctx0" brushRef="#br0" timeOffset="132803.2005">2081 15095 1481 0,'0'2'210'16,"3"4"-118"-16,5 11-30 16,4 13-17-16,6 9-4 15,10 13-5-15,0 4-3 16,0 6-6-16,-4-5-3 15,-14 3-3-15,-4-1-4 16,-9-1-5-16,-9 0 1 16,-4-10-1-16,-5-8 1 0,0-17-3 15,0-10-2-15,-1-18-9 16,3-11-9-16,2-22-12 16,4-5-3-16,9-13 3 15,7 2 3-15,17 2 15 16,9-1 5-16,12 5 8 15,4-1 1-15,3 8-2 16,-1 3-2-16,-9 15-50 16,-11 10-59-16</inkml:trace>
  <inkml:trace contextRef="#ctx0" brushRef="#br0" timeOffset="133226.8253">2444 14835 1385 0,'8'0'206'0,"20"9"-100"16,7 13-25-16,7 22-19 15,5 16 19-15,-19 30 19 16,-7 11-3-16,-20 11-7 16,-9-9-28-16,-9-11-36 15,-4-7-6-15,-2-12-5 16,1-6-2-16,1-23-45 16,8-10-34-16,-7-22-145 15</inkml:trace>
  <inkml:trace contextRef="#ctx0" brushRef="#br0" timeOffset="218155.666">3715 15080 855 0,'-14'-4'501'16,"-9"-5"-301"-16,-13 0-60 16,-1 2-13-16,-3 2-35 15,-4 6-26-15,2 18-31 16,2 7-4-16,8 18-6 15,8 8 0-15,22 4-4 16,8 1-4-16,23-10-8 16,10-4-2-16,12-17 0 15,3-10 2-15,7-18 4 16,4-13 0-16,-3-18 4 16,-3-8 3-16,-21-8 3 0,-14-3 3 15,-24 6-3-15,-9 3-4 16,-21 13-20-16,-3 4-26 15,-5 12-84-15,1 5-60 16</inkml:trace>
  <inkml:trace contextRef="#ctx0" brushRef="#br0" timeOffset="218425.0416">3708 14852 1474 0,'-1'-4'282'15,"-1"-4"-23"-15,0 8-117 16,2 9-16-16,2 19-42 16,2 7-9-16,0 22 1 15,1 14-6-15,1 19-22 16,-2 12-12-16,2 1-23 15,-1-6-4-15,-3-13 0 16,3-11-9-16,-4-15-63 16,3-11-58-16</inkml:trace>
  <inkml:trace contextRef="#ctx0" brushRef="#br0" timeOffset="218893.538">4010 15495 1384 0,'-5'10'253'16,"1"12"-25"-16,-3 9-93 16,0 4-20-16,1 7-36 15,0 0-19-15,6-7-35 16,2-7-9-16,2-15-9 15,1-5 0-15,-4-14 2 16,-1-5 0-16,-1-10 1 16,-4-6 0-16,-2-7-3 15,-3 0-1-15,0 3-2 0,-1 3-2 16,8 11-2-16,5 1-4 16,10 1-6-16,6 4-1 15,8-1-5-15,7 0-24 16,9 6-53-16,0-1-41 15,2 8-125-15</inkml:trace>
  <inkml:trace contextRef="#ctx0" brushRef="#br0" timeOffset="219145.8652">4050 15762 1368 0,'20'5'215'15,"11"2"-102"-15,4-2-59 16,0 0-13-16,-5-4-56 15,-1-1-71-15</inkml:trace>
  <inkml:trace contextRef="#ctx0" brushRef="#br0" timeOffset="219307.4343">4026 15579 1464 0,'14'5'219'0,"6"0"-75"0,8 8-99 16,0-6-82-16</inkml:trace>
  <inkml:trace contextRef="#ctx0" brushRef="#br0" timeOffset="224719.8882">2207 16825 1481 0,'-19'7'232'0,"-23"8"-86"16,-3 3-38-16,2 5-39 15,9-1-14-15,14 5-22 16,13-1-9-16,24 5-14 16,6 2-3-16,18-3 0 15,1 0 1-15,7-14-3 16,3-7 1-16,-4-16 4 16,-4-12 3-16,-16-3 14 15,-13-6 8-15,-17-1 3 16,-11 3-1-16,-16-8-12 15,-6 2-7-15,0-10-11 0,2-6-4 16,18 0-9-16,9 0-3 16,18 9-10-16,10 7-2 15,11 11 2-15,9 7 2 16,3 14-33-16,1 8-48 16</inkml:trace>
  <inkml:trace contextRef="#ctx0" brushRef="#br0" timeOffset="225482.3682">2450 16246 1461 0,'4'0'213'0,"12"9"-93"15,11 10-18-15,14 18-13 16,6 11 0-16,-1 26-1 0,-8 14 0 15,-11 21-26-15,-15 6-10 16,-18-2-2-16,-15-2-5 16,-13-3 2-16,2-3-3 15,-3-17-11-15,9-13-4 16,-6-35-14-16,-4-9-15 16,-2-17-107-16,-6-7 13 15</inkml:trace>
  <inkml:trace contextRef="#ctx0" brushRef="#br0" timeOffset="244626.813">3512 16762 1213 0,'-18'-5'321'0,"-15"-4"-124"16,-4 4-54-16,-1 2-20 15,5 6-53-15,3 6-18 16,8 7-25-16,7 4-9 0,15 3-13 16,8 0-5-16,15-6-3 15,6-3-1-15,3-8 4 16,-1-6 4-16,-4 0 3 16,-9-7 5-16,-10 1 6 15,-5-1 1-15,-18 2 0 16,-6 2-1-16,-14 5-9 15,-3 4-4-15,4 9-6 16,0 5-4-16,12 4-5 16,6 2-1-16,13-3 0 15,6-1 0-15,13-3 3 16,10 0 0-16,7-14 4 16,6-3 0-16,5-9-6 15,0 0-25-15,-4 1-72 16,-8 5-53-16</inkml:trace>
  <inkml:trace contextRef="#ctx0" brushRef="#br0" timeOffset="244857.4096">3623 16853 1259 0,'-4'-8'322'0,"1"-2"-47"16,3 10-96-16,2 5-31 15,3 11-57-15,-1 1-35 16,7 8-29-16,-1 1-9 0,5-1-9 15,0-7-1-15,3-9 3 16,0-6 3-16,-2-5 11 16,2 0 5-16,-6-12 4 15,1 1-1-15,-2-5-12 16,-1 1-8-16,2 7-37 16,-2 0-55-16,3 2-246 15</inkml:trace>
  <inkml:trace contextRef="#ctx0" brushRef="#br0" timeOffset="245048.5428">3869 16822 1414 0,'2'-2'243'0,"6"1"-27"16,5-1-39-16,13 1-63 15,7 1-21-15,8 1-53 16,2 1-14-16,-1 1-14 0,-5-5-4 15,-11-1-8 1,-4 3-23-16,-9-2-117 0,-6 2-97 16</inkml:trace>
  <inkml:trace contextRef="#ctx0" brushRef="#br0" timeOffset="245197.1389">4063 16869 1366 0,'-2'10'224'0,"1"11"-85"15,1 0-22-15,7-2-41 16,3 1-18-16,0-5-28 16,-1-2-9-16,3-3-56 15,-3-3-70-15</inkml:trace>
  <inkml:trace contextRef="#ctx0" brushRef="#br0" timeOffset="245527.3256">4445 16903 1339 0,'-2'-7'239'0,"-4"-1"-90"0,-12-2 1 15,-4 4-35-15,-3 3-14 16,-3 4-9-16,4 7-12 16,3 2-31-16,3 9-18 15,8 0-25-15,3 3-4 16,11 3-1-16,9-1 2 16,11-2 3-16,8 0 0 0,8-11 0 15,-5-7-1 1,-1-7 0-16,-7-4 1 0,-9-2-39 15,-6 0-52-15</inkml:trace>
  <inkml:trace contextRef="#ctx0" brushRef="#br0" timeOffset="245661.94">4296 16600 1650 0,'-6'0'338'0,"-3"1"-216"15,3 4-59-15,7 2-101 16,9 1-102-16</inkml:trace>
  <inkml:trace contextRef="#ctx0" brushRef="#br0" timeOffset="245959.6899">4717 16809 1477 0,'-12'-5'292'0,"-7"-4"-27"0,1 4-95 16,6 3-32-16,6 3-79 15,6 10-19-15,13 5-21 16,4 6-4-16,12 1 4 15,2 2 1-15,-7 2 12 16,-4-4 10-16,-19 8 6 16,-9-6-5-16,-15-1-9 15,-7-8-5-15,-7-14-86 16,2-9-80-16</inkml:trace>
  <inkml:trace contextRef="#ctx0" brushRef="#br0" timeOffset="246873.5334">5490 16722 1287 0,'-11'-2'284'16,"-8"0"-95"-16,-1 4-66 15,-9 6-18-15,3 6-62 16,3 1-24-16,1 5-18 15,14 1-4-15,11 0-5 16,5 0 0-16,11-8 2 16,7-5 1-16,-3-6 5 0,0-2 0 15,-4-5 4-15,-7-2 3 16,-7 2 2-16,-5-1 2 16,-6 5-1-16,-7 1 0 15,-5 7 7-15,-5 2 6 16,-7 7 8-16,1 4-3 15,7 0-9-15,9 5-11 16,12-8-9-16,5 0-2 0,11-6-1 16,3-1-1-1,8 4 3-15,3-13 0 0,1-1 1 16,0-7-2-16,-4-10-15 16,-2 5-13-16,-7-4-9 15,2 1 7-15,-11 1 13 16,0 3 12-16,-1 7 13 15,-2 3 6-15,2 9 9 16,1 1 3-16,-1 2 3 16,0 6-2-16,-2-2-6 15,-4 1-1-15,1 0-4 16,-1-5-3-16,1-8-1 16,-1-5-1-16,-1-8-4 15,2-4-2-15,-1-8-6 16,7 2-1-16,5-4 1 15,0-1-1-15,7 4 5 16,0 4 5-16,1 7 15 16,-2 9 7-16,-4 8 10 15,-1 6-3-15,-2 10-10 0,-1 2-7 16,0 6-9-16,-1-6-3 16,1 1-14-16,0-4-36 15,2-12-125-15,3 2-141 16</inkml:trace>
  <inkml:trace contextRef="#ctx0" brushRef="#br0" timeOffset="247025.4734">5947 16865 1633 0,'-1'11'347'0,"-4"12"-184"15,4 8-15-15,1 6-61 16,3-1-26-16,4-5-27 15,1-5-67-15</inkml:trace>
  <inkml:trace contextRef="#ctx0" brushRef="#br0" timeOffset="247621.531">6358 16815 894 0,'-13'-5'495'0,"-17"-7"-252"15,-4 3-65-15,-2 9-35 16,3 1-32-16,4 12-48 15,5 3-14-15,10 6-31 16,6 5-9-16,10-1-15 16,8 2-2-16,7-5 0 15,7-1 1-15,6-3 2 16,2-9 2-16,6-1 2 16,-1-7 1-16,-8-5-7 15,-1 0 0-15,-17-4-6 0,-6-2 2 16,-10 1 8-1,-9 2 3-15,-6 2 4 0,-7 4 2 16,-2 6 4-16,6 5 5 16,5 5 6-16,6 8 3 15,10 11-8-15,2 5-4 16,9 8-10-16,0-3-1 16,6-7-4-16,2-7-30 15,-1-13-101-15,2-6-102 16</inkml:trace>
  <inkml:trace contextRef="#ctx0" brushRef="#br0" timeOffset="247936.8265">6713 16872 1584 0,'-6'14'310'0,"-13"13"-156"15,1 1-8-15,-7-7-69 16,-1-2-30-16,-3-14-25 16,-1-3-7-16,5-5-7 15,1-6-8-15,6-1-18 16,6-4-6-16,1-8-6 16,9 1 1-16,2 0 12 15,10 4 4-15,13 7 7 16,-1 2 2-16,11 11 6 0,-7 5 5 15,3 9 0-15,-1 7 1 16,-3 2-2-16,-1 4 1 16,-7-1-33-16,-2 0-55 15</inkml:trace>
  <inkml:trace contextRef="#ctx0" brushRef="#br0" timeOffset="248092.8681">6558 16555 1772 0,'-2'-4'449'15,"-4"-7"-245"-15,6 15-127 16,6 6-63-16,10 12-163 16</inkml:trace>
  <inkml:trace contextRef="#ctx0" brushRef="#br0" timeOffset="248494.9606">6931 16787 1330 0,'3'3'245'0,"1"12"-55"16,2 6-64-16,7 11-42 15,-2 3-14-15,0-4-25 16,-3-3-2-16,-3-11 11 16,-2-7 8-16,-4-12 5 15,3 2-4-15,4-13-21 16,-1-4-13-16,8-7-23 16,-5-11-3-16,4 8-29 15,0 5-49-15,3 9-357 16</inkml:trace>
  <inkml:trace contextRef="#ctx0" brushRef="#br0" timeOffset="249019.7603">7320 16796 1541 0,'-10'-3'264'16,"-11"-5"-126"-16,-3 1-25 16,7 7-53-16,5 1-18 15,9 7-32-15,6 3-6 16,9 0-6-16,8 0-3 0,1-5 2 16,5-4 3-16,-5 0 0 15,-6-4 3-15,-1 2 0 16,-11 3 0-16,-5-1-2 15,-5 1 0-15,-16 1 0 16,0 1 0-16,-9 3 0 16,1 2 0-16,8 2-2 15,1 0 0-15,14 1-3 16,3-3 4-16,7 3 5 16,7-2 4-16,10 0 1 15,4-2-1-15,5-2-4 16,6 0-1-16,-5-7-2 15,0 0 1-15,-5-10-14 16,-3-4-22-16,-2-6-40 16,0-6 1-16,-1 0 13 15,-7 0 19-15,-2 10 51 0,-4 5 21 16,-4 15 35 0,0 8 6-16,-5 17 3 0,-1 2-14 15,2 6-38-15,3-1-7 16,8-11-35-16,6 3-55 15,7-14-269-15</inkml:trace>
  <inkml:trace contextRef="#ctx0" brushRef="#br0" timeOffset="249463.9762">7881 16846 913 0,'3'5'481'0,"-3"6"-247"16,0 0-33-16,-2 9-12 16,-15-2-37-16,-4 1-67 15,-6 2-22-15,-4-9-37 16,1 0-6-16,0-8-4 16,3-5-6-16,8-8-10 15,5-5-6-15,10-3-13 16,7 1 0-16,9-1 1 15,2 2 1-15,9 4 8 16,3 0 0-16,4 11 3 16,-1 3 2-16,-2 10 6 15,1 4 1-15,-10-1 3 0,-1 0 1 16,3-8-2-16,-3-2 0 16,-1-6 0-16,6-6 0 15,-4-5-1-15,-6-5 0 16,6-3-3-16,-2 3-1 15,2 6-3-15,3 5 1 16,-3 10 0-16,0 6 5 16,-7 12 20-16,-4 6 6 15,-7-2 6-15,-6 3-5 0,-3-13-49 16,-1-6-58-16</inkml:trace>
  <inkml:trace contextRef="#ctx0" brushRef="#br0" timeOffset="249824.5161">8611 16967 1475 0,'6'9'278'0,"2"14"-48"0,-14 6-98 16,-5 4-18-16,-14 0-145 15,-2-6-79-15</inkml:trace>
  <inkml:trace contextRef="#ctx0" brushRef="#br0" timeOffset="250241.6718">9192 16577 1421 0,'-18'-8'259'16,"-23"-9"-19"-16,1 3-47 16,2 13-64-16,3-2-48 15,11 14-55-15,6 7-14 16,7 5-10-16,6 12 0 0,13 4 2 15,7-1 3-15,15-4-1 16,4-4-3-16,8-13 1 16,2-7 2-16,-1-11 1 15,-2-9 1-15,-7-13 4 16,-5-4-4-16,-19-5-30 16,-1-2-33-16,-14 4-88 15,-5 5-80-15</inkml:trace>
  <inkml:trace contextRef="#ctx0" brushRef="#br0" timeOffset="250467.072">9110 16277 1303 0,'1'-5'285'0,"1"-2"-45"15,-1 3-15-15,0 11-66 16,0 5-36-16,3 18-65 0,-1 7-9 15,0 16-7-15,3 15-4 16,-3 9-4-16,-1 6-1 16,-2 1-13-16,-1-7-5 15,-2-12-11-15,3-9-14 16,0-15-93-16,2-10-219 16</inkml:trace>
  <inkml:trace contextRef="#ctx0" brushRef="#br0" timeOffset="250981.5877">9332 16895 1498 0,'-4'5'239'16,"5"9"-117"-16,-1 4-26 16,1 11-49-16,2 1-17 15,-3 3-13-15,4 2-2 16,-6-6-4-16,4-5-3 16,0-10 0-16,-2-10 5 0,4-6 3 15,-4-7 2-15,-3-12-2 16,-2-3-5-16,3-1-5 15,-3-2-1-15,6 4-1 16,-2-2-2-16,-6 0-1 16,8 6-3-16,-1 4-3 15,5 2-1-15,12 13-2 16,-2 1 3-16,11 3-15 16,6 2-34-16,0-6-99 15</inkml:trace>
  <inkml:trace contextRef="#ctx0" brushRef="#br0" timeOffset="251250.5087">9340 17197 1411 0,'0'0'223'15,"5"-3"-79"-15,8 1-11 16,8-2-60-16,7 3-25 0,2 1-29 16,0-1-8-1,-3 3-23-15,-3 0-34 0,-6 1-270 16</inkml:trace>
  <inkml:trace contextRef="#ctx0" brushRef="#br0" timeOffset="251411.3258">9294 16982 1610 0,'12'4'301'0,"16"-2"-204"15,3 6-35-15,11-3-33 16,0 2-59-16</inkml:trace>
  <inkml:trace contextRef="#ctx0" brushRef="#br0" timeOffset="252265.2714">10135 16938 1405 0,'-7'10'247'16,"-3"9"-62"-16,-11 3-58 15,-10 2-33-15,-1-6-63 16,-1 0-35-16,14-9-150 15</inkml:trace>
  <inkml:trace contextRef="#ctx0" brushRef="#br0" timeOffset="252784.5366">10692 16609 1278 0,'-13'0'260'0,"-13"4"-112"16,2 0-33-16,5 11-41 15,4 3-21-15,11 6-42 16,5 2-11-16,15-1-3 16,6-3-1-16,9-9 3 15,-1-3 0-15,-6-12 2 16,3 1 1-16,-14-2 6 15,-4-2 1-15,-9 4 2 16,-9 0-1-16,-7 2-2 16,-7 5-1-16,-4 7 7 15,-3 4 2-15,2 5 16 16,8 2 1-16,12 4-12 16,8-5 0-16,14-7-21 15,8 3-2-15,9-13 1 16,1-6 1-16,8-2-23 15,-7-10-17-15,-5-7-67 16,-2-1-64-16</inkml:trace>
  <inkml:trace contextRef="#ctx0" brushRef="#br0" timeOffset="252938.1451">10897 16690 953 0,'0'-5'477'16,"0"-1"-250"-16,-2 2-9 15,2 12-59-15,0 7-35 16,3 12-50-16,4 4-23 15,3 6-24-15,-2-3-7 0,-1-1-7 16,1-5-5-16,-4-9-46 16,1-4-45-16,-1-15-189 15</inkml:trace>
  <inkml:trace contextRef="#ctx0" brushRef="#br0" timeOffset="253118.2796">11075 16700 1008 0,'-5'5'441'0,"-8"8"-212"16,-3 6-61-16,-8 7-51 16,1 5-24-16,2 0-42 15,5-1-15-15,12-1-26 16,5-8-8-16,16-7-7 16,7-5-8-16,12-8-57 15,3-1-42-15,3-11-163 16</inkml:trace>
  <inkml:trace contextRef="#ctx0" brushRef="#br0" timeOffset="253310.0048">11211 16685 1485 0,'1'0'214'16,"9"0"-106"-16,4 4-47 0,9-1-24 15,5 3-11-15,1 1-21 16,0-5 0-16,-5 1-38 16,-3-2-34-16</inkml:trace>
  <inkml:trace contextRef="#ctx0" brushRef="#br0" timeOffset="253441.3115">11357 16668 1321 0,'-6'6'250'0,"-4"10"-92"15,3 5-11-15,5 3-54 16,1 4-28-16,2 2-43 16,6-1-9-16,5-5-32 15,3-4-52-15</inkml:trace>
  <inkml:trace contextRef="#ctx0" brushRef="#br0" timeOffset="253710.8436">11715 16751 1118 0,'-5'-7'353'15,"-3"-4"-201"-15,-4 0 5 16,-5 7-54-16,-7 3-18 16,-8 2-16-16,-4 3-15 15,7 6-1-15,4 3-3 0,10 7-31 16,6 3-10-16,9 1 0 15,4-2-1-15,18 0-1 16,6-2-2-16,6-8-3 16,5-1 1-16,-3-11-4 15,-5-3-22-15,-6-7-89 16,-10-10-90-16</inkml:trace>
  <inkml:trace contextRef="#ctx0" brushRef="#br0" timeOffset="253807.1086">11664 16552 987 0,'-12'-14'448'0,"-13"-14"-257"16,4 13-29-16,3 6-77 16,5 9-35-16,7 9-149 15</inkml:trace>
  <inkml:trace contextRef="#ctx0" brushRef="#br0" timeOffset="254026.1776">11758 16683 1506 0,'-2'7'297'0,"1"6"15"16,2 4-190-16,11 1-21 15,7 4-48-15,10 4-17 16,6-2-21-16,-5 1-1 0,-6-3 12 16,-13-1 5-16,-15-3 8 15,-9 0 1-15,-17-7-9 16,-4-2-17-16,-5-9-99 15,-1-5-25-15</inkml:trace>
  <inkml:trace contextRef="#ctx0" brushRef="#br0" timeOffset="255192.3375">12806 16600 782 0,'-13'-10'492'16,"-9"-5"-230"-16,2 1-117 0,-1 8-42 15,4 6-15-15,-6 6-47 16,-1 4-14-16,6 2-14 16,8 3-3-16,15 1-5 15,7-4 0-15,7-2-4 16,7-1 1-16,-6-9 1 15,4 2 1-15,-7-5 2 16,-5-3 1-16,-3 3 2 16,-10-1-1-16,-4 9-2 15,-4 2-1-15,-9 4-4 16,-3 5 1-16,-1 3-2 16,0-1 0-16,13 4-1 15,8-2-1-15,1-2 2 16,9 4 2-16,3-4 1 15,3 0 0-15,6-5-2 16,-2-8 1-16,-1-7 3 16,0-7 0-16,-1-8 2 0,-6-4 0 15,1 0-1-15,-3 0-2 16,-3 6-1-16,2 4-3 16,1 9-2-16,2 4-1 15,-1 10 3-15,-2 5 0 16,-2 6 4-16,-2 1 2 15,-2-4 0-15,-2-3 0 16,-5-9 4-16,-1-7-2 0,-2-9-2 16,2-9-4-16,6-11-7 15,4-3-3-15,7-6 0 16,4 2 2-16,4 5 2 16,5 5 5-16,3 14 13 15,0 8 10-15,-3 11 12 16,-5 10 0-16,-4 12-6 15,-2 0-8-15,-8 8-10 16,1 0-4-16,-4-7-3 16,1-1-5-16,0-10-54 15,4-1-47-15</inkml:trace>
  <inkml:trace contextRef="#ctx0" brushRef="#br0" timeOffset="255374.417">13228 16652 1580 0,'2'2'313'0,"-1"10"-127"0,0 5-46 16,2 14-66-16,0 5-25 16,0 4-30-16,0 1-6 15,2-4-65-15,3-4-64 16</inkml:trace>
  <inkml:trace contextRef="#ctx0" brushRef="#br0" timeOffset="255782.7298">13670 16638 1438 0,'-13'-11'231'0,"-9"-2"-58"16,-8 3-2-16,3 12-66 16,1 8-19-16,-3 3-52 15,8 7-16-15,3 5-10 16,7 4-3-16,12 2 0 16,10-2 0-16,10-4-3 15,5-5 0-15,5-9 1 16,-1-4 1-16,-4-10 2 0,0-5-2 15,-11-6-8 1,0 0-5-16,-9-1-6 0,-3 0 2 16,-8 3 9-16,-3 1 4 15,-5 7 0-15,4 7-1 16,-1 9 3-16,-4 11 2 16,7 16 5-16,-1 4 1 15,9 13-3-15,0-1-2 16,7-5-1-16,0-3-1 15,0-14-14-15,4-2-36 0,-2-12-246 16</inkml:trace>
  <inkml:trace contextRef="#ctx0" brushRef="#br0" timeOffset="256107.2101">14035 16676 1253 0,'-4'8'271'0,"-5"7"-129"15,-4 3-33-15,-4-1-22 16,-2 0-16-16,-6-3-25 16,-3-2-7-16,-2-7-14 15,0-4-5-15,7-1-11 16,2-3-5-16,7-4-4 0,6-1-4 15,5-5-3-15,6 2-2 16,8-4 0-16,3 0 2 16,9 6 7-16,1 5 2 15,1 12 1-15,3 10 1 16,-3 8-2-16,-1 5-1 16,-2 10-12-16,-4-5-44 15</inkml:trace>
  <inkml:trace contextRef="#ctx0" brushRef="#br0" timeOffset="256272.7665">13879 16421 1691 0,'-4'-1'339'16,"-1"0"-235"-16,9 10-138 15,5 6-99-15</inkml:trace>
  <inkml:trace contextRef="#ctx0" brushRef="#br0" timeOffset="256709.8184">14188 16605 1561 0,'3'2'260'0,"-2"11"-146"16,5 3-36-16,-3 8-29 15,3 7-10-15,7 3-8 16,-5-3-2-16,3-5-7 15,-1-6-2-15,-2-13 11 16,6-7 4-16,1-13-2 16,1-9-1-16,2-14-17 15,1-3-5-15,-3 2-16 16,0 4-30-16,-5 13-85 16</inkml:trace>
  <inkml:trace contextRef="#ctx0" brushRef="#br0" timeOffset="257258.5682">14710 16568 1436 0,'-13'-2'198'0,"-11"-3"-110"16,0 8-31-16,3 8-38 16,9 1-11-16,12 6-7 15,-1-1 0-15,16-2 0 16,1 2 1-16,2-2 3 16,0-4 0-16,-4-8 3 15,-1-2 0-15,-8-3 0 16,2-3-2-16,-7 2-12 15,-4-3-4-15,-8 3-4 16,-7-3 4-16,-3 4 10 16,-1 2 0-16,3 1 6 15,3 2 3-15,3 5 8 16,6 2 7-16,10 3 13 0,6 6 6 16,7-2-6-16,4-1-5 15,1-5-16-15,5-4-5 16,-1-9-4-16,2-5 1 15,1-6 1-15,-5-7-1 16,-2-8 0-16,0 2-3 16,-6-2 0-16,0 3-1 15,-10 10 0-15,-1 1-1 16,-7 14 10-16,0 9 11 0,-3 13 4 16,-3 7 1-16,5 7-10 15,2-3-13-15,8-4-47 16,8-6-65-16</inkml:trace>
  <inkml:trace contextRef="#ctx0" brushRef="#br0" timeOffset="257725.319">15223 16622 1453 0,'-11'13'251'16,"-10"6"-62"-16,-3 4-56 16,-2 2-21-16,-6-10-59 15,-2-4-25-15,0-11-15 0,4-7-2 16,8-8-8-16,8 0-6 16,12-3-8-16,5 2-2 15,11-4 1-15,1-3 1 16,10 7 2-16,-2 5 0 15,4 14 4-15,1 8 5 16,-10 10 11-16,3 6 4 16,-3 4 2-16,1-4-1 0,1-2-3 15,1-7-3-15,-5-12 2 16,-1-6-1-16,0-13-2 16,-4-6-2-16,2-8-6 15,0 0-1-15,1 3-3 16,3 2-1-16,3 12 0 15,-1 7-1-15,1 7 5 16,0 9 5-16,-7 10 23 16,-1-1 18-16,-12 4 18 15,-3 1 2-15,-10-6-15 16,-3 0-37-16,-2-11-91 16,1-6-415-16</inkml:trace>
  <inkml:trace contextRef="#ctx0" brushRef="#br0" timeOffset="258252.9066">16343 16430 1248 0,'-17'-7'287'0,"-22"-6"-118"16,-1 1-6-16,-2 8-39 15,3 4-27-15,5 11-42 16,8 9-13-16,7 9-24 15,8 4-8-15,14 4-1 0,12 3 1 16,14-3 4 0,6 0 1-16,16-9-1 0,-5-14 0 15,7-14 0-15,-1-7 0 16,-12-12 4-16,-6-4 0 16,-17-6-17-16,-8-1-20 15,-13-3-61-15,-7 3-27 16,-11 0-141-16</inkml:trace>
  <inkml:trace contextRef="#ctx0" brushRef="#br0" timeOffset="258447.4602">16227 16155 1317 0,'0'-2'282'16,"0"-6"-69"-16,1 14-40 15,1 7-24-15,0 18-47 16,-1 12-20-16,3 24-8 15,2 9 0-15,-1 15-14 16,2-1-7-16,-7-13-26 16,1-4-12-16,1-20-15 15,-1-5-32-15,7-18 384 16</inkml:trace>
  <inkml:trace contextRef="#ctx0" brushRef="#br0" timeOffset="258911.0601">16550 16750 1430 0,'-5'10'197'0,"-3"12"-113"31,5-11-21-31,-1 0-20 0,1 38-10 0,3-2-9 16,0-4 7-16,1-32 12 16,0-6 9-16,-3-11 2 15,2-6-7-15,-1-6-19 16,-2-5-11-16,1-4-9 16,1 0-2-16,1 1-4 15,2 2-2-15,13 5-3 16,-1 0-2-16,4 5-1 0,5 4-3 15,-1 5-23-15,0 5-29 16,2 7-137-16</inkml:trace>
  <inkml:trace contextRef="#ctx0" brushRef="#br0" timeOffset="259136.7563">16519 17009 1069 0,'0'5'384'0,"2"1"-207"16,7 2-68-16,8-2-58 15,4-2-14-15,6-3-28 16,-1 2-7-16,7-2-83 15</inkml:trace>
  <inkml:trace contextRef="#ctx0" brushRef="#br0" timeOffset="259301.3188">16536 16875 1540 0,'0'0'261'0,"2"-3"-131"0,7 1-38 16,11 1-47-16,1 0-24 16,16 1-95-16</inkml:trace>
  <inkml:trace contextRef="#ctx0" brushRef="#br0" timeOffset="259611.1796">16888 16541 1398 0,'9'-1'219'15,"7"1"-74"-15,16 0-95 16,11 4-8-16,5-3-29 0,2 0-6 16,-2 0-65-16,-5 0-68 15</inkml:trace>
  <inkml:trace contextRef="#ctx0" brushRef="#br0" timeOffset="259821.4565">16966 16637 1400 0,'-1'5'219'0,"-4"0"-82"15,9 2-22-15,15 0-36 16,2-1-24-16,14-3-29 16,4 2-5-16,5-3-83 15,5 1-122-15</inkml:trace>
  <inkml:trace contextRef="#ctx0" brushRef="#br0" timeOffset="260253.3373">17722 16340 1539 0,'-19'-4'258'15,"-22"1"-132"-15,2 5-30 0,9 18-48 16,2 5-22-16,10 13-15 16,-3 2 5-16,11 4 4 15,12 6 0-15,9-3-2 16,10-1-5-16,11-8-3 15,-2-12 2-15,12-16 3 16,3-7 3-16,0-16 4 16,-1-9 0-16,-9-13 2 15,-7-4-1-15,-9-8 1 16,-9 2 2-16,-13-3-1 16,-9 2-4-16,-15 13-10 15,-7 5-12-15,-4 19-74 16,0 9-61-16</inkml:trace>
  <inkml:trace contextRef="#ctx0" brushRef="#br0" timeOffset="260424.869">17757 16348 1233 0,'3'4'303'15,"-2"16"-91"-15,-6 6-29 16,-17 22-45-16,-9 1-20 15,-9 3-61-15,1 0-18 16,10-8-51-16,4-6-44 16,16-13-161-16</inkml:trace>
  <inkml:trace contextRef="#ctx0" brushRef="#br0" timeOffset="260598.4069">18089 16728 1708 0,'-4'8'1'0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9:37:45.3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1692 7987 735 0,'-3'7'437'0,"1"5"-154"16,4-8-147-16,8-10 2 16,3-9-1-16,7-18-28 15,1-10-18-15,3-19-17 16,1-7 0-16,-4-8-7 16,-3 1-7-16,-7 6-17 15,-7 7-12-15,-2 15-15 16,-2 7-5-16,-2 17 2 15,1 7 2-15,-1 14 11 16,2 8 0-16,0 13-5 16,12 16-6-16,9 13-7 15,9 10-3-15,10 14-1 16,-2-2 2-16,-4 2 0 0,-5-7-1 16,-7-14 2-16,-4-8 3 15,-1-15-39-15,-6-6-40 16,-6-13-109-16,-6-6-99 15</inkml:trace>
  <inkml:trace contextRef="#ctx0" brushRef="#br0" timeOffset="136.2381">1817 7781 1517 0,'5'0'285'0,"10"-1"-48"15,7-1-58-15,16 0-78 16,2-1-30-16,1 3-61 15,-2 1-67-15</inkml:trace>
  <inkml:trace contextRef="#ctx0" brushRef="#br0" timeOffset="495.673">2157 7722 1621 0,'3'-2'352'16,"4"0"-145"-16,4 8-28 15,1 15-70-15,3 4-23 16,3 10-31-16,-1 1-12 16,3-6-20-16,0-6-8 0,-2-15-6 15,3-7-1-15,1-12-2 16,1-12 0-16,1-8-4 16,-1-6-8-16,-1-3-36 15,-3 5-42-15,-2 9-115 16,-1 6-97-16</inkml:trace>
  <inkml:trace contextRef="#ctx0" brushRef="#br0" timeOffset="771.5348">2719 7702 1456 0,'2'10'306'15,"3"7"28"-15,-10 7-107 16,-3 4-47-16,-8 1-76 0,-1-3-26 15,-5-6-42-15,2-4-14 16,0-10-15-16,0-6-15 16,5-10-34-16,3-4-13 15,3-2-7-15,3 0 10 16,5 2 21-16,0 3 6 16,8 6 6-16,7 5 7 15,8 9 9-15,3 8 4 0,4 5 5 16,0 2-1-1,2 2 7-15,0 1-28 0,-7-7-151 16</inkml:trace>
  <inkml:trace contextRef="#ctx0" brushRef="#br0" timeOffset="1092.5505">2861 7713 1685 0,'2'2'393'0,"9"13"-163"16,10 7-76-16,10 17-73 16,6 8-23-16,-5 10-26 15,-6 3 0-15,-12 3-2 16,-10-2-3-16,-5-1-14 16,-1-7-3-16,-11-5-23 15,3-6-8-15,-5-15-18 0,-1-8-6 16,-5-19 7-16,-2-14 7 15,-3-14 18-15,1-7 7 16,10-12 3-16,5-2-2 16,14-1 4-16,9-6 5 15,16 2 16-15,3 0 5 16,7-1-2-16,-2 4-7 0,-1 9-54 16,-3 8-48-16</inkml:trace>
  <inkml:trace contextRef="#ctx0" brushRef="#br0" timeOffset="1377.412">3220 7743 1551 0,'0'-6'329'0,"3"-2"-55"15,1 4-42-15,5 10-92 16,5 8-30-16,-3 11-43 16,1 8-12-16,-1 1-19 15,-2 0-8-15,8-10-12 16,2-6-4-16,5-15 0 16,-1-9 3-16,2-16 1 15,-3-6-3-15,-5-6-4 0,-2-1-21 16,-9 6-98-1,-1 5-8-15</inkml:trace>
  <inkml:trace contextRef="#ctx0" brushRef="#br0" timeOffset="1842.6418">3627 7691 1495 0,'0'-3'263'0,"-1"3"-69"15,-5 5-30-15,5-5-40 16,-2 13-25-16,-8 49-31 16,14-26-14-16,6 0-25 15,4-2-9-15,6-13-9 16,3-6-2-16,1-14 2 15,1-4 3-15,-8-11 3 16,-3-5 1-16,-7-6 0 16,-5-3-2-16,-1 1-4 15,1 2-2-15,-1 8-7 16,0 6-1-16,0 9-6 0,-1 7-5 16,0 8 0-16,1 6-1 15,3 3 5-15,4-1 1 16,9-1 2-16,4-4 2 15,4-8 13-15,2-1 8 16,-4-13 33-16,1-3 12 16,-11-7 8-16,-3-6-6 15,-9 4-28-15,-2-5-12 16,-5 1-36-16,-1 5-36 0,1 3-111 16,0 10-44-16</inkml:trace>
  <inkml:trace contextRef="#ctx0" brushRef="#br0" timeOffset="2185.236">3986 7858 1385 0,'9'2'263'0,"5"5"-5"16,2 0-55-16,9-3-73 15,-2 2-31-15,4-3-41 16,2-3-21-16,-5-4-11 15,-4-3-5-15,-4-4-5 16,-5-4-1-16,-5-4 1 16,-5-2-2-16,-7-1-5 15,-5 0-4-15,-8 2-5 0,-1 5 0 16,-2 5-4-16,-1 5 0 16,3 9-1-1,3 5 0-15,3 16 3 0,2 4 3 16,6 14 8-16,0 0 2 15,6 7 2-15,3 0-2 16,4-5-2-16,-2-4-2 16,2-7-2-16,0-6 4 15,6-8-70-15,5-9 54 16</inkml:trace>
  <inkml:trace contextRef="#ctx0" brushRef="#br0" timeOffset="2382.2627">4441 7716 1903 0,'-3'8'505'0,"-4"10"-331"15,1 6-58-15,6 7-76 16,2-2-9-16,4 1-72 15,-2-5-59-15</inkml:trace>
  <inkml:trace contextRef="#ctx0" brushRef="#br0" timeOffset="2515.9042">4454 7575 1511 0,'-5'-8'337'0,"-1"-8"88"15,5 13-343-15,7 3-44 16</inkml:trace>
  <inkml:trace contextRef="#ctx0" brushRef="#br0" timeOffset="3035.0561">4660 7659 1179 0,'4'-7'308'16,"1"-10"-174"-16,9-9-46 16,-1-3-8-16,-3-14-11 15,-5 0 2-15,-3-9-11 16,-1-4 1-16,-1 9-3 15,3 7-9-15,-4 19-13 16,-2 14-5-16,1 20-11 16,-2 11 5-16,6 29-6 15,2 12-6-15,12 20-3 16,5 7 0-16,-2 8 0 16,-2 1 4-16,-17-11 3 15,-6-10 1-15,-13-22 1 16,0-13 0-16,-3-15-12 15,0-13-9-15,3-17-35 16,-3-6-24-16,4-19-70 0,9-5-44 16</inkml:trace>
  <inkml:trace contextRef="#ctx0" brushRef="#br0" timeOffset="3634.478">5151 7816 905 0,'2'-8'453'0,"-4"-9"-264"15,0-3-43-15,-5-1-22 16,-3 0-6-16,-6 4-34 16,-3 2-14-16,-3 10-11 15,-2 5-4-15,0 11-17 16,5 6-7-16,8 8-20 15,0 3-3-15,18 2-6 16,-1 1 0-16,10-7 5 16,5-3 2-16,2-11 2 15,7-6-1-15,-1-8 1 16,3-6 0-16,-9-8 1 16,-5-1-2-16,-8-5-4 15,-5-1-2-15,-4 3 0 16,0 2-1-16,-5 11-2 0,-1 5-2 15,-2 11-3-15,-3 4 0 16,8 8 0-16,4 1 0 16,7-1 3-16,3-2-1 15,7-4 2-15,0-5 2 16,7-8 2-16,0-3 2 16,-2-11 1-16,-2-5 0 15,-2-5 1-15,-4 0-1 16,-8-1-1-16,1 0 0 15,-5 4 2-15,0 3 11 0,1 10 17 16,-3 8 10-16,-1 15 9 16,2 8-3-16,-3 16-15 15,2 5-9-15,6 12-12 16,0 4-7-16,7-2-2 16,-9-5-1-16,2-10 0 15,-7-7 3-15,-2-12-20 16,3-2-22-16,-4-9-86 15,-3-7-46-15</inkml:trace>
  <inkml:trace contextRef="#ctx0" brushRef="#br0" timeOffset="3756.151">5405 7899 1386 0,'8'0'237'0,"12"2"-54"16,0 1-93-16,13 3-64 0,-1-3-43 15</inkml:trace>
  <inkml:trace contextRef="#ctx0" brushRef="#br0" timeOffset="4103.224">5927 7640 1473 0,'-22'-1'261'0,"-13"-3"-41"0,-2 3-126 16,7 4-32-16,12 2-42 16,8 6-14-16,12 4-8 15,9 0-3-15,9 1 2 16,5-5 1-16,-2-1 3 16,3-2 3-16,-5-5-1 15,-6-1-6-15,-3-2-17 16,-11-1-8-16,-6 0-2 15,-6 0 8-15,-15 2 13 16,-3 4 18-16,-5 3 23 16,1 3 20-16,13 9 55 15,4 1 5-15,16 3-1 16,12 2-18-16,21-1-45 16,6-5-14-16,6-5-17 15,-1-7-40-15,0-8 79 16</inkml:trace>
  <inkml:trace contextRef="#ctx0" brushRef="#br0" timeOffset="4451.9882">6553 7645 1272 0,'3'0'310'15,"0"-1"-39"-15,19 2-121 16,4 2-42-16,18 2-48 16,7 1-26-16,2-1-26 15,0 2 1-15,-11-2-30 16,-11-1-39-16,-15-4-178 16</inkml:trace>
  <inkml:trace contextRef="#ctx0" brushRef="#br0" timeOffset="4598.5886">6760 7684 1446 0,'-6'11'236'16,"-6"17"-55"-16,3 5-22 15,4 4-65-15,7 1-16 16,5-3-38-16,5-6-13 0,9-7-42 16,0-12-50-16,3-10-193 15</inkml:trace>
  <inkml:trace contextRef="#ctx0" brushRef="#br0" timeOffset="4877.2939">6945 7731 1505 0,'1'0'304'15,"5"1"-29"-15,-5 11-80 16,3 4-40-16,-2 9-49 16,0 2-14-16,-2-2-35 15,-3-4-18-15,8-8-23 16,-5-9-5-16,4-10-7 15,8-6-7-15,-2-12-10 16,7-1-2-16,5 0 0 16,0 0 6-16,0 7 7 15,-1 6 1-15,-4 12 1 0,-1 7 3 16,-7 13 6 0,0 5 0-16,-5 6-1 0,0-1-2 15,2 0-21-15,1-4-43 16,1-9-109-16,1-3-364 15</inkml:trace>
  <inkml:trace contextRef="#ctx0" brushRef="#br0" timeOffset="5071.7642">7266 7731 1572 0,'4'-1'369'0,"6"1"-50"0,2 7-134 15,-1 9-51-15,2 7-45 16,1 6-15-16,-2 0-26 15,2-4-10-15,-2-11-18 16,0-11-2-16,1-10 2 16,-2-10 1-16,1-9-5 15,0-2-2-15,-1-2-31 16,-3 2-40-16</inkml:trace>
  <inkml:trace contextRef="#ctx0" brushRef="#br0" timeOffset="5985.0163">8321 7594 1359 0,'-19'-5'234'0,"-19"2"-76"0,1 1-10 16,4 6-51-16,9 5-26 15,13 3-39-15,9 5-16 16,16 2-15-16,9-1-2 15,13-1 1-15,0-2 0 16,-2-5 5-16,-3-5 2 16,-13-5 3-16,-3-1 3 15,-15-3-1-15,-4-2-3 0,-12 2-4 16,-10 1-5-16,-5 3 0 16,-5 6 0-16,5 5 0 15,5 3 0-15,12 7 1 16,7 0 2-16,12 0 2 15,10 1 3-15,10-4 3 16,3-4 1-16,4-8 1 16,-2-3 1-16,-2-6-2 15,-7-3 0-15,-2-6 0 16,-9-3-2-16,2-2-1 16,-1 1-1-16,-3-1-4 15,7 2 0-15,-8 3-3 16,4 3 0-16,-1 3-1 15,-8 3 2-15,1 6 10 0,-3 0 4 16,-1-3 4-16,1 0-4 16,0 0-7-16,-2 0-3 15,1 0-1-15,0 0 1 16,1 0 4-16,0 0 0 16,0 0 2-16,0 0-1 15,0 0-6-15,0 0 0 16,5-1-3-16,0-1-1 15,0 1-1-15,-1-1 0 0,-4 2 5 16,1 0 1-16,-1 0 3 16,1 0-1-16,2 14-4 15,32 29-2-15,-26-29-2 16,-1 2 2-16,-2-1-1 16,-1-2 2-16,-5-1-32 15,0 1-35-15,-4-4-104 16</inkml:trace>
  <inkml:trace contextRef="#ctx0" brushRef="#br0" timeOffset="6473.7115">8488 7695 1008 0,'2'-3'444'0,"4"-4"-229"16,5 0-28-16,11-3-57 15,4-1-36-15,9 3-44 16,3 1-13-16,3 5-23 15,-3 0-4-15,-12 3-6 16,-3 2-1-16,-12 5 0 16,-5 4-1-16,-3 2 8 15,-3 2 1-15,-1 1 0 16,1 3 0-16,-6 2-7 16,-1-2-16-16,0 2-63 15,-1-2-47-15</inkml:trace>
  <inkml:trace contextRef="#ctx0" brushRef="#br0" timeOffset="6663.2032">8853 7652 1597 0,'3'3'318'16,"1"5"-140"-16,-3 8-39 15,5 6-58-15,-4 4-22 0,3 6-24 16,1-1-33-16,3-6 2 16</inkml:trace>
  <inkml:trace contextRef="#ctx0" brushRef="#br0" timeOffset="7072.2482">9241 7614 1680 0,'-17'-7'379'0,"-17"1"-192"0,-5 5-47 15,5 12-76-15,5 8-25 16,12 6-25-16,9 6-5 15,13 3-6-15,7-2-1 16,13-2 0-16,1-4 0 16,7-6 1-16,4-5 1 15,-1-9-14-15,-6-6-12 16,-9-5-15-16,-10-5-4 16,-8-5 12-16,-2-1 11 15,-5-1 14-15,-3 1 4 0,-4 9 9 16,-5 7 16-16,-3 12 24 15,2 11 6-15,4 13-5 16,9 10-9-16,7 10-28 16,3 4-6-16,6 0-4 15,-2-2 6-15,6-2-40 16,-1-4 99-16</inkml:trace>
  <inkml:trace contextRef="#ctx0" brushRef="#br0" timeOffset="7596.8459">9756 7663 1274 0,'-5'13'292'16,"-3"10"-106"-16,-14 2-43 15,-3 3-22-15,-7-3-57 16,-2-3-15-16,5-8-22 16,4-9-9-16,3-10-3 15,3-8-3-15,8-9-5 16,3-2-4-16,9-6-6 15,7 3-3-15,5 6-2 16,7 1 2-16,0 8 13 16,6 5 8-16,3 7 14 15,-3 10 9-15,3 14-8 16,-5 4-2-16,0 3-5 16,-4 1-29-16,-3-5-90 0,-1-5-63 15</inkml:trace>
  <inkml:trace contextRef="#ctx0" brushRef="#br0" timeOffset="7813.0286">9857 7645 1370 0,'0'-1'284'0,"0"-5"33"0,0 15-192 16,4 6-23-16,3 8-40 15,0 5-2-15,1-3-13 16,1-1-6-16,2-9-13 15,2-7-1-15,7-10 2 16,-1-10 1-16,2-12-5 16,0-1-3-16,-6-3-5 15,-1 2-25-15,-5 7-77 16</inkml:trace>
  <inkml:trace contextRef="#ctx0" brushRef="#br0" timeOffset="8330.8954">10309 7625 1442 0,'-9'-3'236'0,"-8"-3"-54"16,2 7-101-16,1 4-30 15,10 4-31-15,4 2-3 16,11 1-1-16,6-3-3 0,-1-1-7 16,-1-3 0-16,0-1-1 15,0-1-5-15,-6-4-12 16,-7-1-14-16,-8-3-16 16,-10-1 4-16,-5 6 9 15,-3 0 17-15,-3 6 31 16,3 3 5-16,0 4 14 15,7 3 0-15,5 4-9 16,7 5 1-16,12 0-6 16,5-2-1-16,11-4-3 15,0-7-4-15,3-8-3 16,1-5 0-16,-2-12-1 16,2-4-1-16,-2-7-3 15,1-1-1-15,-6 2-2 16,-4 1 0-16,-6 3 0 15,-6 2-2-15,-1 10 24 16,-2 6 18-16,-2 11 20 16,-3 3 5-16,3 8-26 15,0 3-17-15,1 4-21 0,1 1-25 16,5-4-86-16,1-2 73 16</inkml:trace>
  <inkml:trace contextRef="#ctx0" brushRef="#br0" timeOffset="8629.861">10872 7708 1372 0,'-10'8'262'0,"-8"12"3"16,-1-2-92-16,0 4-55 15,-3-2-26-15,-1-6-39 16,-1-4-16-16,-1-10-25 15,3-6-9-15,2-8-9 16,2 2-7-16,4-6-4 16,5 0 1-16,9 2 2 15,8-3 0-15,7 5 0 16,8 5 5-16,1 8 12 16,-1 3 4-16,2 15 6 15,-4 3-1-15,-5 8-6 16,-2 3 5-16,-4-2-45 15,2-1 5-15</inkml:trace>
  <inkml:trace contextRef="#ctx0" brushRef="#br0" timeOffset="8842.2912">10946 7680 1637 0,'3'5'373'0,"3"3"-129"0,5 9-126 16,2 6-23-16,1 7-31 16,-1 3-9-16,-8 0-21 15,2-3-14-15,-3-11-64 16,-1-8-45-16,6-11-153 16,0-6-204-16</inkml:trace>
  <inkml:trace contextRef="#ctx0" brushRef="#br0" timeOffset="9012.834">11131 7708 1447 0,'-4'0'238'0,"-10"4"-53"15,-3 1-18-15,-4 8-56 16,-1 2-20-16,8 3-45 16,-3 3-18-16,23 0-22 15,6-1-6-15,11-4-1 16,13-1-29-16,-7-8-52 15,1-4-48-15,0-4-148 0</inkml:trace>
  <inkml:trace contextRef="#ctx0" brushRef="#br0" timeOffset="9289.1391">11295 7754 1047 0,'5'-6'454'0,"4"-7"-190"16,-7 10-50-16,5 6-34 15,-3 6-68-15,-2 3-27 16,1 6-27-16,-2-1-11 0,-1-3-17 15,3-1-12-15,0-9-10 16,-1-3-3-16,7-8-24 16,1-3-7-16,3-6-13 15,5-3 0-15,1 2 20 16,-2 2 4-16,2 8 12 16,-1 4 4-16,-4 5 23 15,-1 10 11-15,-3 3 9 16,-10 5-2-16,2 7-19 15,0-3-10-15,-2 4-13 16,7-1-22-16,-3-5-62 16,-1-4-32-16</inkml:trace>
  <inkml:trace contextRef="#ctx0" brushRef="#br0" timeOffset="9446.7288">11439 7396 1727 0,'-3'-3'466'16,"-3"4"-175"-16,0 11-84 15,7 13-145-15,3 8-35 16,6 4-36-16</inkml:trace>
  <inkml:trace contextRef="#ctx0" brushRef="#br0" timeOffset="10037.8334">12443 7662 1055 0,'-11'-5'426'0,"-7"-2"-187"0,-8 5-75 16,-4 2-16-16,0 4-45 16,1 7-16-16,7 8-43 15,7 5-10-15,8 6-14 16,10 3-5-16,10-1-6 16,7 0-1-16,11-7-1 15,1-7 1-15,0-12 3 16,-4-6 3-16,-13-9 7 15,-8-4-1-15,-11-4-4 16,-10 1-16-16,-9-1-49 16,-1 4-40-16</inkml:trace>
  <inkml:trace contextRef="#ctx0" brushRef="#br0" timeOffset="10312.4416">12545 7673 1536 0,'-4'2'294'0,"-2"1"-68"15,5 4-119-15,1 6-28 16,5 5-31-16,4 3-6 0,7 7-11 16,4-4-3-16,4-3-9 15,1-5-1-15,3-9 7 16,-3-5 5-16,-5-8 11 15,-4-7 0-15,-8-3-2 16,-4-1-6-16,-4-1-15 16,-6 0-14-16,-6 3-62 15,7 3-38-15,-2 4 58 16</inkml:trace>
  <inkml:trace contextRef="#ctx0" brushRef="#br0" timeOffset="10516.896">12796 7588 1604 0,'0'6'356'0,"0"12"-106"15,1 11-38-15,-3 14-75 16,3 9-13-16,5 12-48 0,-3 5-18 16,3 3-32-16,-3-3-11 15,0-10-10-15,-3-8-11 16,0-11-33-16,1-7-22 15,-1-14-91-15,5-6-53 16</inkml:trace>
  <inkml:trace contextRef="#ctx0" brushRef="#br0" timeOffset="10668.1163">12865 7873 1682 0,'11'-4'345'0,"10"-2"-244"15,9 1-32-15,10 3-48 16,2 3-8-16,3 5-45 16,0-2 14-16</inkml:trace>
  <inkml:trace contextRef="#ctx0" brushRef="#br0" timeOffset="10877.5579">13128 7611 1568 0,'-3'0'317'16,"0"6"-103"-16,4 18-81 0,2 7-26 15,5 24-25-15,-2 8-4 16,4 11-18-16,-2 2-5 16,5-8-20-16,-1-11-11 15,1-17-32-15,0-12-28 16,-6-11-67-16,-3-12-4 15</inkml:trace>
  <inkml:trace contextRef="#ctx0" brushRef="#br0" timeOffset="11013.1936">13181 7816 1541 0,'10'-2'238'0,"14"-2"-145"16,5 0-58-16,10-1-25 15,1 2-26-15</inkml:trace>
  <inkml:trace contextRef="#ctx0" brushRef="#br0" timeOffset="11359.8954">13550 7630 1425 0,'-15'1'252'16,"-14"-1"-20"-16,7 4-122 16,4 6-33-16,11 1-28 15,7 4-9-15,14 0-21 0,7-1-4 16,4-4-5-16,4 0-2 16,-3-7 0-16,-2-3-11 15,-10-1-31-15,-7-3-17 16,-10 3-18-16,-7-3 13 15,-11 1 24-15,-5 3 21 16,-4 3 38-16,-2 6 16 16,7 5 31-16,6 2 15 0,10 5 0 15,8 1-8-15,15 1-26 16,6-4-13-16,14-4-22 16,4-2-7-16,0-11-51 15,0-2-33-15,-2-9-84 16</inkml:trace>
  <inkml:trace contextRef="#ctx0" brushRef="#br0" timeOffset="11552.0695">13796 7659 1490 0,'9'-2'254'16,"6"2"-75"-16,9-1-69 15,5 1-15-15,2 0-15 16,-2 0-11-16,-3 0-31 0,1 3-9 16,-11-3-71-16,-1 0-61 15</inkml:trace>
  <inkml:trace contextRef="#ctx0" brushRef="#br0" timeOffset="11701.2309">13900 7692 1374 0,'-3'10'280'0,"-4"11"14"0,8 3-115 16,3 4-13-16,7 0-48 16,4-3-16-16,3-4-40 15,1-6-10-15,4-8-56 16,0-7-133-16</inkml:trace>
  <inkml:trace contextRef="#ctx0" brushRef="#br0" timeOffset="12313.5344">14204 7819 1233 0,'1'8'308'16,"5"3"-119"-16,5 3-45 15,6 2-16-15,8-3-33 16,-2-6-5-16,7-8-29 15,-2-7-14-15,-1-14-23 16,0 1-7-16,-9-4-6 16,-5-2-3-16,-13 3-5 15,-6 0-3-15,-16 5-5 16,-8 2-1-16,-7 10-1 16,-1 7 1-16,6 9 4 15,5 11 1-15,8 13 2 16,1 5 6-16,9 13 12 0,6 4 9 15,8 1 15-15,5-4 0 16,2-6-9-16,-2-9-9 16,1-10-12-16,2-5-25 15,4-14-59-15,5-4-24 16</inkml:trace>
  <inkml:trace contextRef="#ctx0" brushRef="#br0" timeOffset="12500.0339">14573 7695 1494 0,'0'13'266'16,"0"8"-55"-16,1 15-123 15,2-1-39-15,-3 5-29 16,3-2 0-16,-1-12-94 15</inkml:trace>
  <inkml:trace contextRef="#ctx0" brushRef="#br0" timeOffset="12661.1224">14535 7488 1667 0,'-10'-6'408'0,"-2"-5"-147"15,5 12-157-15,6 6-48 16,6 6-109-16,9 2-48 16</inkml:trace>
  <inkml:trace contextRef="#ctx0" brushRef="#br0" timeOffset="12977.327">15020 7759 1581 0,'-8'11'322'0,"-12"14"-96"15,-4 0-16-15,-7-1-72 16,0-2-28-16,1-8-59 16,1-8-23-16,5-11-19 15,3-8-9-15,4-6-13 16,6-3-4-16,8 0-3 15,3 3 1-15,10 1 4 16,5 4 2-16,9 6 14 16,3 2 10-16,5 11 13 15,2 4 4-15,-1 11-8 16,-2 2-5-16,-9 2-7 16,-2 5 0-16,-6-5-32 15,-3-2-46-15,-3-1-139 0</inkml:trace>
  <inkml:trace contextRef="#ctx0" brushRef="#br0" timeOffset="13111.9649">15382 7890 1851 0,'-1'1'545'0,"-4"2"-247"15,-1-1-108-15,5-2-11 16</inkml:trace>
  <inkml:trace contextRef="#ctx0" brushRef="#br0" timeOffset="49927.403">1968 8615 1321 0,'-9'-5'261'0,"-16"-13"-67"16,-5 6-3-16,-7 1-56 16,-1 6-14-16,0 8-52 15,2 10-23-15,6 6-29 16,6 5-7-16,17 9-5 16,7-2-1-16,18 2-1 15,11-4 0-15,8-10 0 16,7-6 3-16,1-13 1 15,1-3 2-15,-8-4 2 16,-8-3 1-16,-19 2 2 16,-12-3 0-16,-15 4-3 15,-13 0-3-15,-13 7-5 16,3 6-3-16,-4 13-2 16,6 7-2-16,14 12-4 15,-1 4 0-15,21 5 0 0,6-4 2 16,20-10 3-16,3-5 3 15,10-16 3-15,8-4 0 16,2-10 2-16,4-6 1 16,-7-6 0-16,-5-3 1 15,-11-6-1-15,-3-4 0 16,-15 1-2-16,1 4 0 0,-6 9-4 16,0 5-2-1,3 15-2-15,-3 5 0 0,1 10 2 16,-1 1 1-16,0-2 1 15,0-2 0-15,1-6 2 16,1-4 0-16,-3-6 4 16,0-4 0-16,-5-8 0 15,2-5-1-15,0-11-6 16,4-1-8-16,6-2-11 16,1-1-1-16,7 8 0 15,2 4 4-15,-1 13 8 16,4 9 2-16,-8 12 5 15,-3 6 3-15,-4 7 2 16,-5 0 2-16,3-1 8 16,1-1-33-16,1-6-116 15,0-3-139-15</inkml:trace>
  <inkml:trace contextRef="#ctx0" brushRef="#br0" timeOffset="50078.2651">2482 8843 1219 0,'0'-5'355'16,"0"0"-49"-16,0 9-45 16,0-4-93-16,2 14-45 15,2 48-51-15,3-31-24 16,0-1-29-16,6-2-49 0</inkml:trace>
  <inkml:trace contextRef="#ctx0" brushRef="#br0" timeOffset="50451.2677">2600 8659 1576 0,'9'-14'281'0,"17"-9"-147"15,2 8-22-15,14 13-17 16,2 9-12-16,4 19-19 16,1 10-5-16,-10 22-8 15,-3 5-7-15,-15 3-6 0,-6-3-5 16,-2-12-8-16,-5-13-4 16,1-15-5-16,2-6-1 15,-3-12-15-15,0-3-10 16,-10-10-15-16,-6-9-4 15,-16-7 9-15,-1 0 7 16,-7 6 7-16,-4 11 0 16,-1 18 3-16,5 3 1 15,7 8 0-15,6-1 2 16,19-10-42-16,0 0-48 0</inkml:trace>
  <inkml:trace contextRef="#ctx0" brushRef="#br0" timeOffset="50814.8955">3284 8785 1466 0,'-15'0'273'16,"-11"0"-34"-16,3 7-113 15,0 4-26-15,12 7-63 16,6 0-18-16,14 3-16 16,6 0-2-16,8-5 0 0,-3-5 0 15,1-4 3-15,-3-3 1 16,-5-4-1-16,0 1 0 16,-15-2-6-16,-3-2-3 15,-10 4-1-15,-4 4 1 16,-4 8 5-16,0 2 0 15,6 3 4-15,4 3 1 16,14-4 0-16,8-1-1 16,11-3-2-16,3-7 1 0,4-6-17 15,0 0-37-15,-6-7 42 16</inkml:trace>
  <inkml:trace contextRef="#ctx0" brushRef="#br0" timeOffset="50947.0556">3250 8585 1581 0,'-9'-5'339'0,"-6"-10"-112"15,5 9-83-15,10 12-100 16,4 6 377-16</inkml:trace>
  <inkml:trace contextRef="#ctx0" brushRef="#br0" timeOffset="56955.6286">3470 8872 1359 0,'4'0'254'15,"10"0"-58"-15,0 17-50 16,-2 6-22-16,8 20-30 16,-3 5-1-16,-5 4-10 15,-2 4-10-15,-10-6-18 16,-1-2-15-16,-8-8-16 16,-1-5-6-16,1-12 0 15,-7-6 0-15,2-17-3 16,-4-9 0-16,9-25-12 15,9-9-3-15,12-18-7 16,13-4 1-16,2-4 1 0,5-4 1 16,4 10 2-16,-4 4 0 15,-4 20 8-15,-11 13-29 16,-8 13-114-16,-5 8-247 16</inkml:trace>
  <inkml:trace contextRef="#ctx0" brushRef="#br0" timeOffset="57559.0004">3935 8872 1327 0,'2'-4'259'16,"3"-5"-77"-16,-6-6-64 15,1-3-12-15,0-1-25 16,0-3-3-16,-2 0-7 15,-9 4-6-15,-11 5-17 16,-5 6-7-16,-8 9-17 16,2 7-8-16,7 10-15 15,7 6-4-15,9 9-5 16,8 0 1-16,11 0 3 16,7-4 2-16,14-8 4 15,5-9 2-15,2-6 2 16,-1-8 1-16,-9-9 2 15,-5-4 1-15,-9-9 0 16,-6 0 0-16,-3-3-2 0,-4 2-1 16,-7 1-3-16,-1 6-1 15,-2 10-6-15,-1 6-1 16,7 14-3-16,1 2 0 16,3 4 1-16,5 3 2 15,5-2 0-15,5-2 3 16,3-4 5-16,6-3 2 15,-4-8 4-15,1-4 1 0,2-7-1 16,-6-6 0-16,3-6-1 16,-4-3 1-16,-4-6-3 15,0 0 1-15,-8 4-3 16,0 4 1-16,-8 10 5 16,-2 5 5-16,-2 16 9 15,-1 8 1-15,7 19-5 16,2 10-6-16,11 7-7 15,0 4-4-15,2-3-1 16,-1-7 0-16,-1-8 3 16,-2-6-12-16,-1-11-57 15,-2-3-42-15,-4-14-177 16</inkml:trace>
  <inkml:trace contextRef="#ctx0" brushRef="#br0" timeOffset="57690.5002">4150 8939 1471 0,'4'-3'273'0,"6"-2"-9"16,11 5-175-16,0 0-31 15,15 7-51-15,1-2-46 16</inkml:trace>
  <inkml:trace contextRef="#ctx0" brushRef="#br0" timeOffset="58017.6638">4581 8772 1119 0,'-10'-6'391'0,"-10"-6"-139"15,-2 4-48-15,5 9-98 16,0 2-30-16,10 9-46 16,5 2-16-16,10 2-15 15,3 0-2-15,7-5 1 16,6-2 2-16,-6-5-9 15,2-2-11-15,-6-2-22 16,-7 0-7-16,-7-4-1 16,-7 0 10-16,-14 4 19 15,-4 0 10-15,-2 8 24 16,6 3 15-16,7 5 27 16,5 0 12-16,10 8 27 0,8-1-1 15,12-5-16 1,7 0-10-16,7-11-30 0,2-4-10 15,2-3-49-15,-3-6 80 16</inkml:trace>
  <inkml:trace contextRef="#ctx0" brushRef="#br0" timeOffset="58991.4335">5365 8763 1269 0,'-4'-4'256'0,"6"-2"-134"16,7-4-4-16,10-2-14 15,7 1-1-15,2 4-17 16,5 7-6-16,-8 11-14 16,-3 8-6-16,-14 11-14 15,-8 5-5-15,-10 8-12 16,-3-4-9-16,-4-6-8 15,0-4-4-15,9-16-4 16,4-6-10-16,5-15-21 16,7-10-6-16,5-11-5 15,1-4 2-15,6-5 15 0,3 0 2 16,-5 2 6 0,-2 9 6-16,-12 13 7 0,-4 7 8 15,-3 16 14-15,-5 11 3 16,4 12 5-16,4 6-4 15,7 6-12-15,8-6-6 16,11-11-9-16,2-9-19 16,5-19-48-16,1-5-31 15,-5-14-54-15,-2 1 6 16,-9-7 43-16,-5-1 32 0,-10 0 51 16,-3 4 28-16,-9-2 38 15,0 4 13-15,1 9 32 16,1 2-4-16,2 15-25 15,3 5-14-15,2 13-23 16,3 7-5-16,9 5-8 16,6 1 3-16,9-6 20 15,-1-4 7-15,8-12 25 16,-2-9 2-16,-7-10-6 16,-6-8-4-16,-11-9-18 15,-3-1-8-15,-7-2-49 16,4 0-50-16</inkml:trace>
  <inkml:trace contextRef="#ctx0" brushRef="#br0" timeOffset="59304.5978">5957 8647 1458 0,'8'-13'272'0,"7"-13"-14"15,7 5-106-15,9 4-13 16,7 14-46-16,3 6-16 15,-2 18-18-15,-5 9-4 16,-8 12-4-16,-8 3-5 16,-6 6-12-16,-3 1-8 0,-3-4-10 15,0-8-3-15,2-10-3 16,0-12-1-16,0-15-16 16,0-4-12-16,-8-17-23 15,-1-2-10-15,-9-4-10 16,-6 1 7-16,-6 11 15 15,-4 6 8-15,-4 14 18 16,0 8 5-16,6 7 5 16,4 3 4-16,12-6-91 15,7-5-74-15</inkml:trace>
  <inkml:trace contextRef="#ctx0" brushRef="#br0" timeOffset="59472.1472">6410 8774 1619 0,'5'3'378'0,"5"9"-116"15,5 3-51-15,-4 12-89 0,-3-1-32 16,-3 1-44-16,0-3-23 16,-1-6-89-16,0-2-254 15</inkml:trace>
  <inkml:trace contextRef="#ctx0" brushRef="#br0" timeOffset="59684.6338">6579 8761 1570 0,'10'8'305'0,"7"9"-124"0,6 7-83 15,0 4-23-15,-3 3-20 16,-4-4-5-16,-2-11-12 15,1-2-5-15,2-19-14 16,3-5-1-16,-4-15-1 16,0-7-3-16,-4 2-3 15,-4 1-29-15,-5 10 36 16</inkml:trace>
  <inkml:trace contextRef="#ctx0" brushRef="#br0" timeOffset="60028.8226">7049 8813 1511 0,'-15'-7'282'15,"-17"-5"-66"-15,1 3-43 16,6 11-84-16,5 7-35 0,12 14-33 15,6 6-9 1,7 1-3-16,10 1 1 0,12-6 7 16,4-4 0-16,9-7 4 15,-1-10 1-15,-4-8-2 16,-5-8 0-16,-12-15 3 16,-5-1 0-16,-18-14-2 15,-5-5 0-15,-11-5-5 16,-4-3-6-16,3-2-2 15,0 1-7-15,9 1-22 16,12 8-39-16,16 18-60 16</inkml:trace>
  <inkml:trace contextRef="#ctx0" brushRef="#br0" timeOffset="60563.1998">7308 8899 1473 0,'7'8'236'0,"9"7"-89"15,3-2-7-15,3-9-56 16,1-3-14-16,-1-6-29 16,-4-7-10-16,-1-5-12 15,-8-6-4-15,-9-4-4 16,-2-1-2-16,-11 1-6 16,-2 2-2-16,-6 6-2 15,-6 7 1-15,4 10-5 16,6 8 0-16,3 16 1 15,5 6-1-15,3 14 9 0,5 3 2 16,8 4 4-16,8-1-1 16,0-7-2-16,0-7 0 15,-4-7-17-15,-1-7-43 16</inkml:trace>
  <inkml:trace contextRef="#ctx0" brushRef="#br0" timeOffset="60743.715">7579 8728 1634 0,'1'11'338'0,"3"18"-191"16,2 6-19-16,2 8-65 15,0 0-17-15,-1-3-44 16,-2-7 4-16</inkml:trace>
  <inkml:trace contextRef="#ctx0" brushRef="#br0" timeOffset="60923.2368">7786 8733 1739 0,'1'5'396'0,"0"7"-245"0,2 7-54 15,3 6-60-15,-1 5-17 16,2 0-8-16,-2-2-21 16,4-3-95-16,-3-6-65 15</inkml:trace>
  <inkml:trace contextRef="#ctx0" brushRef="#br0" timeOffset="61133.1856">7934 8743 1485 0,'-8'8'245'16,"-8"4"-82"-16,3 4-88 15,5 0-35-15,7 2-29 16,5 1-7-16,11-5-5 16,-1 0-2-16,13-7-2 15,2-2-16-15,3-3-21 16,4-2-18-16,-6-3-46 15,-1-2-29-15</inkml:trace>
  <inkml:trace contextRef="#ctx0" brushRef="#br0" timeOffset="61402.0125">8149 8758 1296 0,'-4'-4'264'0,"2"-1"-97"16,1 5-9-16,1 0-40 0,0 0-21 15,5 16-18 1,14 35-8-16,-11-27-24 0,-1-2-8 15,2-7-17-15,1-3-7 16,0-12-6-16,1-6 0 16,3-10-9-16,1-6-9 15,3-2-6-15,2-5-2 16,0 6 6-16,1 5 5 16,-3 10 4-16,-1 10 5 0,-9 10 13 15,-3 11 6-15,-1 12 6 16,-4 5-3-16,2 3-9 15,0-2-13-15,-2-6-71 16,0-10-53-16</inkml:trace>
  <inkml:trace contextRef="#ctx0" brushRef="#br0" timeOffset="61555.6189">8338 8459 1702 0,'1'10'393'16,"-1"6"-177"-16,-1 15-135 15,0 6-51-15</inkml:trace>
  <inkml:trace contextRef="#ctx0" brushRef="#br0" timeOffset="62497.0252">9118 8694 1443 0,'8'9'235'0,"7"6"-57"0,2 16-75 16,-2 6-25-16,-10 7-35 16,-2 1-10-16,-3-11-22 15,-4-4-35-15,1-16-85 16,2-10-117-16</inkml:trace>
  <inkml:trace contextRef="#ctx0" brushRef="#br0" timeOffset="62662.5861">9366 8733 1075 0,'5'-1'389'0,"-1"2"-200"16,-7 5 0-16,-11 9-28 15,-4 4-11-15,-3 8-35 16,0 4-25-16,9 4-45 15,5-4-17-15,17-7-21 0,10-2-10 16,15-16-83-16,8-4-97 16</inkml:trace>
  <inkml:trace contextRef="#ctx0" brushRef="#br0" timeOffset="62975.5989">9440 8610 1521 0,'0'-11'257'0,"6"-6"-95"16,6 3-29-16,16 13-37 15,1 3-6-15,9 14-21 16,-1 7 0-16,-1 14-4 16,-1 4-7-16,-10 8-16 15,-4 4-5-15,-10-4-18 16,-3-5-1-16,-2-13-4 15,-2-8 1-15,-4-16-1 16,0-4 0-16,-10-10-11 16,-3-3-4-16,-8-2-13 15,-6 1-4-15,1 7 1 16,-10 5 2-16,9 9 0 16,4 4-19-16,7 0-63 15,14-4-47-15</inkml:trace>
  <inkml:trace contextRef="#ctx0" brushRef="#br0" timeOffset="63438.6463">9905 8730 1512 0,'-11'-3'259'16,"-7"0"-91"-16,1 2-46 0,10 3-69 15,1 3-19-15,10 5-29 16,7 1-5-16,8 1 0 16,10 2-1-16,1-5-16 15,-1-1-14-15,-7-3-13 16,-6-2-4-16,-14-1 6 16,-4 1 12-16,-14 1 17 15,-8 0 5-15,-9 2 21 16,6 2 10-16,3 2 3 15,6 3 4-15,16 2-6 16,2 2-6-16,13 3-2 16,4-2-1-16,6-5-6 15,1-2-1-15,11-7-3 16,-1-5 0-16,2-10-2 16,0-6-7-16,-5-7-6 15,-2-4 0-15,-6-2 3 16,-4 1 4-16,-10 4 22 0,1 3 18 15,-10 12 39-15,-1 4 12 16,-3 12-10-16,-4 7-14 16,4 15-40-16,2 2-9 15,7 7-51-15,2-2-43 16</inkml:trace>
  <inkml:trace contextRef="#ctx0" brushRef="#br0" timeOffset="63740.9893">10523 8741 1496 0,'-12'-8'270'0,"-12"-8"-60"16,0 7-52-16,2 10-74 15,3 7-28-15,5 10-31 16,3 5-11-16,9 7-9 15,2 4-1-15,5 1 2 16,6 0 3-16,1-7 5 16,2-6 2-16,-1-12 3 15,0-5 0-15,-4-9-2 16,-3-3 1-16,-10-5-2 16,-5-6-4-16,-7-1-3 15,-3 0-11-15,2 1-75 0,4 3-49 16</inkml:trace>
  <inkml:trace contextRef="#ctx0" brushRef="#br0" timeOffset="63894.0922">10588 8786 1448 0,'15'-2'266'0,"18"-3"-17"16,-1 0-60-1,2 2-88-15,-2 0-40 0,-6 0-38 16,1 2-9-16,-3 2-63 15,-3 3-49-15,-5-1-312 16</inkml:trace>
  <inkml:trace contextRef="#ctx0" brushRef="#br0" timeOffset="64040.7058">10780 8792 1286 0,'-5'3'311'0,"0"9"-26"16,4 5-86-16,1 6-92 15,6 5-37-15,-2-1-40 16,2 2-10-16,1-3-44 16,1-6-52-16</inkml:trace>
  <inkml:trace contextRef="#ctx0" brushRef="#br0" timeOffset="64323.0318">10957 8833 1474 0,'5'-1'284'0,"3"1"-31"0,1 6-24 16,-3 12-87-16,0 2-35 16,-8 3-35-16,-2 0-14 15,-2-7-32-15,4-3-12 16,4-9-22-16,5-7-19 16,1-10-24-16,8-4-2 0,5-7 10 15,4 3 14-15,8 4 21 16,-7 5 4-16,-3 12 6 15,-4 4 4-15,-9 16 11 16,-1 4 2-16,-9 6-1 16,0 4-4-16,-1-3-4 15,-1-1-15-15,1-8-123 16,1-3 74-16</inkml:trace>
  <inkml:trace contextRef="#ctx0" brushRef="#br0" timeOffset="64472.6498">11123 8543 1587 0,'-2'0'385'0,"1"2"-55"16,1 10-167-16,4 13-73 16,3 8-57-16,0 7 32 15</inkml:trace>
  <inkml:trace contextRef="#ctx0" brushRef="#br0" timeOffset="65340.3945">11983 8667 1316 0,'-10'-1'246'15,"-13"-1"-100"-15,-3 2-21 16,-1 4-35-16,-1 4-26 16,9 6-34-16,6 1-12 0,14 5-13 15,12 2-2-15,15 0-3 16,8-2 0-16,7-5 2 16,-3-3-6-16,-9-7-13 15,-8-1-3-15,-16-3-7 16,-9 2 1-16,-19-2 9 15,-6 3 3-15,-8 1 9 16,0 1 5-16,7 1 9 16,5 1 0-16,14 4 4 15,9 2 1-15,11 5 1 16,5-2 0-16,8 1-2 16,-6-3-4-16,11-9-2 15,3-3-1-15,-5-10 1 16,6-3 1-16,-14-6-5 15,-3-1 0-15,-6-7-3 16,-1-2-2-16,-2 7 0 16,-4-1 0-16,1 9 1 0,-3 3 2 15,3 5 10-15,3 4 7 16,1 10 13-16,4 0 12 16,-6 2 7-16,6-1-5 15,-1-7-12-15,-3 1-10 16,3-5-10-16,-5-2-4 15,6-6-1-15,-1-4-2 16,-3 0-1-16,5 1-3 16,-7 5-2-16,1 6-1 0,-1 12 0 15,-3 8-3-15,3 11 3 16,-3 0 1-16,4 3-8 16,1-5-39-16</inkml:trace>
  <inkml:trace contextRef="#ctx0" brushRef="#br0" timeOffset="66050.9904">12515 8713 1533 0,'1'0'295'16,"0"4"-67"-16,-1 6-24 0,-2 17-82 15,-4 6-34-15,0 13-46 16,0 0-17-16,4-5-21 16,7-4-31-16</inkml:trace>
  <inkml:trace contextRef="#ctx0" brushRef="#br0" timeOffset="66437.9551">12776 8725 1390 0,'-10'-1'229'0,"-14"1"-65"15,3 8-34-15,3 10-47 0,0 9-15 16,11 7-17-16,4 3-3 15,12 2-11-15,10-5-7 16,1-13-11-16,6-4-4 16,5-14-4-16,-5-5 0 15,-1-6-8-15,-6-6-6 16,-12-2-9-16,-5 0-6 16,-8-1 6-16,-6 3 5 15,-10 5 6-15,0 4 5 0,3 12 9 16,0 9 9-16,6 13 8 15,3 4-2-15,7 6-8 16,-1 1-8-16,11 0-9 16,3-2 0-16,3-10-16 15,8-1-40-15,-3-15-287 16</inkml:trace>
  <inkml:trace contextRef="#ctx0" brushRef="#br0" timeOffset="66762.0875">13220 8810 1573 0,'-3'8'323'0,"-9"10"-93"16,1 3-58-16,-2 5-68 0,-5-4-21 15,-5-6-31-15,-2 1-12 16,1-13-22-16,2-4-6 15,5-11-14-15,1-7-6 16,3-5-9-16,3-3-2 16,7 2 6-16,5 2 3 15,8 4 1-15,5 5 0 16,7 9 1-16,3 4 4 16,-1 12 4-16,2 8 4 0,-9 11 6 15,-1 6-1-15,-5 0-1 16,-3-3-1-16,6-1-30 15,-6-10-39-15</inkml:trace>
  <inkml:trace contextRef="#ctx0" brushRef="#br0" timeOffset="66904.7132">13186 8620 1547 0,'-5'-8'325'15,"-2"-7"-55"-15,3 8-170 16,4 5-41-16,5 6-124 16</inkml:trace>
  <inkml:trace contextRef="#ctx0" brushRef="#br0" timeOffset="67081.4522">13375 8806 1405 0,'8'11'293'0,"8"17"21"0,-1-2-86 15,-4 2-92-15,-1-4-39 16,-3-10-13-16,-2-1-4 16,5-11-21-16,0-5-11 15,4-12-22-15,1-4-10 0,1-12-15 16,0 0-24-16,-3 4-33 16</inkml:trace>
  <inkml:trace contextRef="#ctx0" brushRef="#br0" timeOffset="67647.7891">13812 8718 1496 0,'-11'0'258'0,"-9"0"-87"15,2 2-41-15,8 6-75 0,1 3-13 16,9 5-18-16,0-3-10 16,11 2-6-16,7-3-2 15,2-4-2-15,3 2 2 16,-2-8-21-16,-5-2-13 15,-10 0-30-15,-3-2-12 16,-6-1-5-16,2 3 8 16,0 0 27-16,-11 1 17 15,-34 19 45-15,28-7 9 0,8 7 12 16,5 3 3-16,6 1-18 16,8 3-5-16,4-12-11 15,5-2-1-15,5-10-1 16,1-4-2-16,5-7-1 15,0-6-3-15,-1-6-4 16,-1-4-3-16,-2-1 1 16,-2 0 1-16,-11-1 4 15,0 4 3-15,-9 7 24 16,-3 4 18-16,0 10 23 16,-2 2 1-16,2 12-24 15,2 4-13-15,2 8-23 16,-1 3-4-16,1 2-4 15,1 1 3-15,2-4-61 16,0-4 443-16</inkml:trace>
  <inkml:trace contextRef="#ctx0" brushRef="#br0" timeOffset="67975.5559">14447 8806 1570 0,'-5'5'299'16,"-7"9"-117"-16,-2 4-15 16,-6 2-53-16,-3-1-21 15,-3-3-38-15,-3-3-18 0,-1-8-21 16,0-4-4-16,4-5-5 16,7-5-1-16,3-9-4 15,7 1-6-15,5-4-12 16,3 1-9-16,10 2-13 15,6 2 3-15,12 6 10 16,1 2 8-16,2 6 15 16,2 4 5-16,-9 14 20 15,-4 5 8-15,-6 9 10 16,-3 1-2-16,0-1-13 16,-2-3-22-16,3-4-86 15,2-3-149-15</inkml:trace>
  <inkml:trace contextRef="#ctx0" brushRef="#br0" timeOffset="68126.4017">14710 8945 1844 0,'-1'0'536'0,"-1"0"-222"16,-2-1-186-16,4 0 45 15</inkml:trace>
  <inkml:trace contextRef="#ctx0" brushRef="#br0" timeOffset="80298.2307">1851 9729 1491 0,'-10'21'227'0,"-8"28"-117"15,-4 8-7-15,3 2-43 0,4-2-14 16,4-19-18-16,8-10-6 15,7-19-1-15,3-9 4 16,8-22-3-16,-1-5 5 16,-1-22 1-16,-4-3 3 15,-4-4 11-15,-1-3 2 16,0 5-6-16,1 5 3 16,0 15 12-16,-2 6 0 15,2 18-4-15,0 6-5 0,4 12-26 16,5 12-6-1,10 17-2-15,5 8-4 0,5 13-2 16,2 3-3-16,-4-5-1 16,1-5-35-16,1-17 89 15</inkml:trace>
  <inkml:trace contextRef="#ctx0" brushRef="#br0" timeOffset="80564.551">2359 9801 1522 0,'-13'-9'308'16,"-5"-6"-39"-16,-6 5-104 16,2 3-41-16,1 13-62 15,2 10-27-15,10 14-29 16,8 3-6-16,15 3-6 0,6-1 3 15,10-11 3-15,5-4 2 16,-1-15 6-16,-2-5 1 16,-6-5 9-16,-12-5-10 15,-9-3-81-15,-10-4-93 16</inkml:trace>
  <inkml:trace contextRef="#ctx0" brushRef="#br0" timeOffset="80699.1995">2308 9553 1632 0,'0'0'355'0,"0"0"-177"16,6 3-77-16,-6-3-81 15,0 0-16-15,21 14-79 16,31 38-61-16</inkml:trace>
  <inkml:trace contextRef="#ctx0" brushRef="#br0" timeOffset="80937.932">2537 9797 1422 0,'8'21'259'0,"11"27"-22"16,6 6-31-16,0 5-61 16,-6 2-34-16,-5 5-48 15,-6 0-17-15,-10-5-23 16,-5-5-4-16,-9-16-1 16,-1-13-8-16,-2-16-14 15,0-13-6-15,3-22-18 0,4-9 5 16,4-17 3-16,9-4 3 15,9-7 14-15,3 2 1 16,7 3 3-16,3 0-1 16,2 10-1-16,4 4 5 15,-5 13-64-15,-3 8 64 16</inkml:trace>
  <inkml:trace contextRef="#ctx0" brushRef="#br0" timeOffset="81341.171">2823 9816 1458 0,'-5'2'240'16,"0"5"-53"-16,2 10-96 15,4 5-22-15,7 7-16 16,5-2 6-16,8-1-8 15,3-7-6-15,0-5-8 16,0-8-5-16,-2-9-7 16,-5-3 0-16,-4-12-5 15,-3 0-2-15,0-2-6 0,-2-1-5 16,-3 4-4-16,-3 6-3 16,-2 9-10-16,0 4-2 15,0 12-2-15,7 6 0 16,3 6 9-16,4-3-1 15,9 0 4-15,2-8 2 16,6-6 13-16,-1-4 11 16,-4-12 35-16,-3-7 9 15,-8-9 7-15,-6-4-4 16,-9-3-35-16,-6 3-12 0,-8 3-69 16,0 4-326-16</inkml:trace>
  <inkml:trace contextRef="#ctx0" brushRef="#br0" timeOffset="81869.7603">4041 9724 1099 0,'-14'3'404'15,"-15"3"-173"-15,-2 11-69 16,1 7-27-16,4 12-69 15,9 3-15-15,19-1-40 16,12 1-5-16,13-10 6 16,7-9 8-16,0-11 15 15,-1-11 4-15,-6-12 11 16,-7 2-4-16,-18-4-2 16,-4 1-3-16,-21 2-20 15,-2 2-7-15,-2 7-13 16,-4 4-31-16,14 7-79 15</inkml:trace>
  <inkml:trace contextRef="#ctx0" brushRef="#br0" timeOffset="82128.8198">4194 9789 1489 0,'-1'-2'289'16,"-1"1"-23"-16,-1 2-63 15,1-1-92-15,2 0-37 16,2 20-36-16,7 36-10 16,2-26-14-16,2-3-5 0,10-6-3 15,1-6 0-15,5-7 9 16,5-7 8-16,-11-5 21 16,-7-8 4-16,-7-4-4 15,-8-2-7-15,-2-4-29 16,-4 2-41-16,-6-4-120 15</inkml:trace>
  <inkml:trace contextRef="#ctx0" brushRef="#br0" timeOffset="82299.4886">4435 9707 1453 0,'-1'7'286'0,"0"10"37"15,2 11-80-15,6 17-94 16,1 9-36-16,-1 13-52 15,-5-2-22-15,4 1-22 16,1 0-3-16,1-4-52 16,1-2-46-16,0-16-77 0,-5-12-24 15</inkml:trace>
  <inkml:trace contextRef="#ctx0" brushRef="#br0" timeOffset="82451.1269">4537 9962 1753 0,'3'2'367'0,"16"4"-283"15,2-3-52-15,14 6-32 16,6-9-43-16</inkml:trace>
  <inkml:trace contextRef="#ctx0" brushRef="#br0" timeOffset="82659.7806">4802 9708 1403 0,'-7'-2'269'0,"-4"1"-9"16,1 9-35-16,7 23-85 16,3 11-33-16,5 16-42 15,3 9-17-15,3 5-13 16,-2-1-7-16,1-2-9 15,-5-6-3-15,3-10-3 16,-1-11-20-16,1-19-69 0,0-10-59 16</inkml:trace>
  <inkml:trace contextRef="#ctx0" brushRef="#br0" timeOffset="82796.4097">4839 9953 1666 0,'10'0'304'0,"19"1"-257"16,5-1-26-16,1-1-52 16,-2 1-67-16</inkml:trace>
  <inkml:trace contextRef="#ctx0" brushRef="#br0" timeOffset="83108.7084">5146 9768 1543 0,'-11'-4'292'0,"-13"-1"-95"16,7 5-44-16,2 6-78 15,4 5-33-15,11 9-35 16,5 2-7-16,12 1-1 16,5 1 0-16,2-7 1 15,1-4-9-15,-7-6-34 16,-3-6-22-16,-10-2-45 0,-4-2 15 15,-9-3 26-15,-7 3 29 16,-5 3 81-16,-4 3 23 16,8 5 32-16,3 3 8 15,11 4-25-15,6 1-17 16,11-2-31-16,7-1-11 16,4-6-11-16,4 1-13 15,0-6-58-15,0-1-38 16</inkml:trace>
  <inkml:trace contextRef="#ctx0" brushRef="#br0" timeOffset="83280.4399">5395 9789 1471 0,'5'0'263'0,"9"2"-19"15,0 1-99-15,9-3-60 16,0 2-25-16,3-2-32 15,-2 0-8-15,-7-2-32 16,-2-3-51-16,-7-1-177 16</inkml:trace>
  <inkml:trace contextRef="#ctx0" brushRef="#br0" timeOffset="83407.0961">5481 9806 1392 0,'-3'11'265'0,"1"14"-15"0,5 2-51 16,-1 0-83-16,7 1-37 15,2-6-44-15,-2-4-14 16,5-7-33-16,0-4-44 16</inkml:trace>
  <inkml:trace contextRef="#ctx0" brushRef="#br0" timeOffset="83737.8507">5724 9947 1673 0,'7'7'354'0,"12"9"-193"16,5-4-29-16,5-8-40 16,3 2 1-16,-3-10-20 15,-6-2-12-15,-2-7-24 16,-8-7-9-16,-7-6-12 16,-3 0-4-16,-14-2-3 15,0 0-5-15,-15 4-2 16,-1 4-2-16,0 10-5 15,-3 7-4-15,11 16-2 16,1 8-2-16,4 13 2 16,5 4 2-16,5 4 3 15,1 2 0-15,7-4 4 16,4-1 0-16,6-4 2 16,3-4 1-16,2-4-3 0,2-7-24 15,-2-7-82-15,-1-7-175 16</inkml:trace>
  <inkml:trace contextRef="#ctx0" brushRef="#br0" timeOffset="83920.3692">6055 9804 1517 0,'3'3'325'15,"-2"3"17"-15,4 15-182 16,1 4-38-16,0 6-59 15,-1-2-17-15,-2-1-19 16,-2-2-28-16,0-7-97 16,2-1 48-16</inkml:trace>
  <inkml:trace contextRef="#ctx0" brushRef="#br0" timeOffset="84055.0004">6014 9654 1318 0,'-5'-11'321'0,"-2"-10"61"16,1 8-119-16,5 12-134 16,4 4-52-16,-1 6-101 15,8 1-60-15</inkml:trace>
  <inkml:trace contextRef="#ctx0" brushRef="#br0" timeOffset="84471.6807">6466 9843 1707 0,'-4'13'394'15,"-10"10"-194"-15,-1 2-43 16,-7 0-75-16,1-7-22 0,-7-3-36 16,2-4-20-16,2-11-42 15,0-4-24-15,9-12-27 16,4-6-3-16,9-5 12 15,5 0 18-15,13 1 24 16,7 4 7-16,8 5 19 16,0 10 8-16,4 9 10 15,-8 9 13-15,0 10 20 16,-3-3 4-16,-7 5 3 16,-2-2-5-16,-4-3-14 15,-1-5-5-15,-1-5-8 16,4-6-5-16,0-7-43 15,2-2-34-15,-1-7-86 16,1 3-5-16,2 5-9 16,1 0 37-16,1 6 65 15,-1 2 30-15,-3 6 64 16,-6 4 39-16,-5-2 50 0,-4 2 10 16,-4-4-23-16,0-5-64 15</inkml:trace>
  <inkml:trace contextRef="#ctx0" brushRef="#br0" timeOffset="84818.4942">6792 9781 1471 0,'11'5'299'16,"8"1"11"-16,6 14-88 15,-3 4-35-15,-6 5-39 16,-1 2-8-16,-11 0-47 16,-4-3-16-16,-8-10-28 0,-4-5-17 15,6-6-74-15,3-6-69 16</inkml:trace>
  <inkml:trace contextRef="#ctx0" brushRef="#br0" timeOffset="84998.6264">7231 9969 1760 0,'-6'14'477'0,"-12"15"-213"15,-7 4-69-15,-8-2-123 16,0 1-45-16</inkml:trace>
  <inkml:trace contextRef="#ctx0" brushRef="#br0" timeOffset="85557.839">7597 9779 1556 0,'10'-2'255'0,"27"1"-136"15,10 1-44-15,17 4-39 16,-2-1-8-16,-6 2-12 16,-3-2-11-16,-23-3-89 15,-1-2-131-15</inkml:trace>
  <inkml:trace contextRef="#ctx0" brushRef="#br0" timeOffset="85674.5256">7881 9746 1023 0,'-4'4'438'0,"1"7"-232"15,-6 5-9-15,8 9-59 0,3 4-49 16,0 3-48-16,10 1-13 16,-3-6-31-16,4-2-43 15</inkml:trace>
  <inkml:trace contextRef="#ctx0" brushRef="#br0" timeOffset="85903.2438">8151 9867 1453 0,'0'-5'257'16,"-6"-9"-39"-16,-4 6-63 15,-6 1-16-15,-4 7-41 16,1 3-24-16,2 12-42 16,6 7-13-16,8 1-15 15,5 0-1-15,9-4 4 16,5-7 3-16,11-7 1 15,2-5 3-15,3-7 1 16,-1-4-28-16,-10-4 391 16</inkml:trace>
  <inkml:trace contextRef="#ctx0" brushRef="#br0" timeOffset="86287.7287">8545 9722 1402 0,'10'1'228'15,"12"6"-64"-15,7 7-4 16,-1 9-22-16,0 6 11 0,-11 9-13 15,-8 1-15-15,-9-2-45 16,-3-6-22-16,-3-14-31 16,2-5-6-16,6-13-28 15,1-8-16-15,10-9-52 16,3-4-19-16,3-6-20 16,7 2 5-16,-2 4 42 15,4 4 23-15,-6 12 38 16,-4 6 13-16,-5 12 22 15,1 5 11-15,-3 7 8 16,-3 3-7-16,0-3-14 16,-3 1-23-16</inkml:trace>
  <inkml:trace contextRef="#ctx0" brushRef="#br0" timeOffset="86618.8438">8910 9753 1143 0,'8'-20'363'0,"7"-20"-150"15,9 9-64-15,6 7 6 16,2 8-23-16,5 4 3 0,1 13-36 16,-1 2-16-1,0 14-14-15,-6 10-2 0,-6 9-13 16,-4 7-4-16,-6 9-19 15,-7-1-8-15,3-5-12 16,-3-7-3-16,1-12-1 16,0-9 0-16,-9-11-8 15,0-7-10-15,-13-10-21 16,-5-5-13-16,-10-3-25 16,-4 6-6-16,0 2-23 15,4 9-21-15,6 6-65 16,6 2-87-16</inkml:trace>
  <inkml:trace contextRef="#ctx0" brushRef="#br0" timeOffset="86788.3885">9592 9953 1559 0,'-1'2'418'0,"-4"-2"87"16,5 2-343-16,0-2-51 16,0 0 222-16</inkml:trace>
  <inkml:trace contextRef="#ctx0" brushRef="#br0" timeOffset="87381.9214">9961 9827 1213 0,'1'12'283'0,"3"13"-162"16,-3-1-8-16,-1-5-49 15,-4-7-10-15,1-12-25 16,2-3-7-16,1-16-8 15,0-4-3-15,3-10-7 16,1-2-2-16,7 4-5 16,4 4 4-16,4 7 26 15,1 5 7-15,6 11 14 16,-3 6 0-16,1 10-19 16,0 8-1-16,-10 8-9 15,0 3-4-15,-11 4-4 16,0 1-19-16,1-8-85 15,1-4-78-15</inkml:trace>
  <inkml:trace contextRef="#ctx0" brushRef="#br0" timeOffset="87730.9294">10427 9709 1414 0,'-8'-6'251'16,"-14"-5"-38"-16,-1 3-52 16,6 8-84-16,0 4-22 0,9 6-35 15,6 4-7-15,3 1-11 16,7 2-2-16,5-1-1 16,8-2 1-16,-3-4 3 15,4-4-2-15,-5-4-26 16,-6-2-17-16,-7-2-29 15,-4-1-3-15,-11 2 19 16,-9 1 16-16,-3 5 35 16,-2 6 20-16,-2 0 29 15,10 4 13-15,4 4 4 16,3-1-6-16,17 4-22 16,0-1-15-16,12-3-11 15,9-4-26-15,4-7-121 16</inkml:trace>
  <inkml:trace contextRef="#ctx0" brushRef="#br0" timeOffset="88059.0514">10694 9728 1494 0,'-12'-4'276'15,"-17"-1"-57"-15,1 4-61 16,7 10-83-16,4 3-30 15,9 10-26-15,8 5-8 16,12 5-6-16,6-1-3 0,14-1 0 16,-1-2 0-1,1-12 2-15,0-2 0 0,-9-12 3 16,-6-6 2-16,-6-9-2 16,-7-7 3-16,-6-7-2 15,-3-5 0-15,-3-6 3 16,-8-3 3-16,-5-11 8 15,4 1-1-15,3 1-7 16,12 4-5-16,10 10-19 16,7 0-7-16,8 13-41 15,4 10-39-15,5 14-281 16</inkml:trace>
  <inkml:trace contextRef="#ctx0" brushRef="#br0" timeOffset="88267.4972">10942 9766 1571 0,'0'6'304'16,"0"10"-118"-16,0 7-38 15,1 7-51-15,-1 2-24 16,2 0-29-16,-2-3-9 15,3-14-87-15,4-2-1 16</inkml:trace>
  <inkml:trace contextRef="#ctx0" brushRef="#br0" timeOffset="88401.1461">10968 9607 1742 0,'-2'-6'403'0,"-1"3"-255"15,2 3-57-15,1 0-103 16,0 0-58-16</inkml:trace>
  <inkml:trace contextRef="#ctx0" brushRef="#br0" timeOffset="88683.4415">11293 9818 1274 0,'-7'-6'312'0,"-5"-4"-59"0,-2-1-20 16,5 7-79-16,-2 3-45 15,3 6-52-15,-5 7-21 16,5 11-23-16,2 1-6 16,4 3-6-16,10 1 0 15,5-7 1-15,8-2 4 0,4-11 6 16,0-6 3-16,-7-8 11 15,-4-6 2-15,-5-5 3 16,-9-3-2-16,-8-2-8 16,-2 2-19-16,-6 2-43 15,2 5-193-15</inkml:trace>
  <inkml:trace contextRef="#ctx0" brushRef="#br0" timeOffset="89237.5665">12049 9780 1399 0,'-7'8'233'0,"-6"17"-49"16,5 4-46-16,7 13-44 16,5-1-10-16,11-3-10 15,3-7-5-15,13-12-14 16,1-12-7-16,3-21-16 16,1-9-5-16,-6-22-8 15,-5-5-5-15,-4-6-3 16,-7-3 0-16,-17 5-1 15,-1 2 0-15,-23-1-3 16,-6 1-1-16,-9-3-3 16,-3 5-1-16,4 14-7 15,5 13-5-15,11 29-7 16,4 10-5-16,16 22 2 16,8 5 2-16,22 5 4 0,11 3-24 15,12-4-73-15,6-1-94 16</inkml:trace>
  <inkml:trace contextRef="#ctx0" brushRef="#br0" timeOffset="89484.3677">12700 9794 1531 0,'-11'8'281'16,"-15"14"-87"-16,-8 3-43 0,-9 3-75 15,-5-4-24-15,5-9-27 16,6-7-6-16,12-16-6 15,8-8-2-15,6-10-5 16,4 0-6-16,10-1-6 16,7 4-3-16,5 7 0 15,7 3 9-15,6 13 28 16,-1 6 11-16,5 20 21 16,-3 6-4-16,-1 6-19 15,0 2-2-15,-4-8 170 16</inkml:trace>
  <inkml:trace contextRef="#ctx0" brushRef="#br0" timeOffset="90168.0861">13370 9698 1382 0,'-11'0'218'0,"-14"0"-92"15,6 5-16-15,6 6-39 16,6 3-23-16,13 3-30 15,7-2-10-15,9-2-6 16,3-3 0-16,3-6 3 16,-3 0 2-16,-5-4 0 15,-7-1-2-15,-10-1-6 0,-3 0-4 16,-11 2-3-16,-5 2 2 16,-6 6 6-16,0 5 5 15,0 6 13-15,6 2 5 16,13 5 4-16,3-2-1 15,11-5-7-15,7 0 0 16,4-13-1-16,4-3-1 16,4-11-3-16,1-8-2 15,0-11-4-15,2-1-3 16,-8-4-5-16,-2 0 0 0,-7 6 1 16,-7 2 0-16,-5 10 5 15,0 5 16-15,-4 12 22 16,2 1 4-16,-2 13-3 15,-4 4-16-15,3 6-21 16,-2 3-2-16,3 0-49 16,0-3-48-16</inkml:trace>
  <inkml:trace contextRef="#ctx0" brushRef="#br0" timeOffset="90322.6785">13564 9518 1619 0,'-8'-7'333'0,"-5"-6"-161"15,7 11-116-15,6 4-68 16,6 12-183-16</inkml:trace>
  <inkml:trace contextRef="#ctx0" brushRef="#br0" timeOffset="90497.199">13713 9783 1677 0,'5'15'390'0,"13"19"-179"16,-8-4-50-16,7-10-69 15,-1-3-8-15,-3-17-3 16,4-6-8-16,-5-13-23 16,-3-3-16-16,-2-2-49 15,-6-2-33-15,-1 3-101 16,0 3 18-16</inkml:trace>
  <inkml:trace contextRef="#ctx0" brushRef="#br0" timeOffset="90915.0999">14161 9787 1471 0,'1'11'269'16,"0"10"-35"-16,-2 5-101 15,-9-1-21-15,-9-2-49 16,3-2-15-16,-9-11-25 16,2-3-4-16,1-11-19 0,0-6-9 15,7-6-16-15,2-5-8 16,10-3-5-16,3 0-2 16,13 3 1-16,3 2 4 15,10 10 13-15,-2 6 5 16,-3 6 10-16,0 6 4 15,-10 12 6-15,3 3 8 16,1 9 11-16,1-1 2 0,6-5-1 16,-3-8-2-1,5-12-7-15,-4-5-3 0,1-11-2 16,5-4-2-16,-5-8-4 16,-1-4-1-16,0 0-1 15,-5-3 1-15,-4 5-2 16,-1 5 5-16,-8 10 37 15,-1 9 14-15,-1 13 12 16,-1 8-5-16,1 6-25 16,1 5-54-16</inkml:trace>
  <inkml:trace contextRef="#ctx0" brushRef="#br0" timeOffset="91454.3447">15161 9721 1434 0,'-6'-2'255'0,"-15"1"-40"16,-1 2-31-16,0 13-82 16,-5 2-31-16,8 12-30 15,3 7-7-15,16 9-10 16,6-3 2-16,13-5 1 0,6-4-2 15,1-17-2-15,-2-3 0 16,-5-12 1-16,-8-8 3 16,-7-6-1-16,-1-1 0 15,-12-8-10-15,-3 1-17 16,-8-3-60-16,-5 0 10 16</inkml:trace>
  <inkml:trace contextRef="#ctx0" brushRef="#br0" timeOffset="91619.9001">15259 9729 1647 0,'17'1'360'16,"13"3"-197"-16,6 0-69 16,0 1-34-16,1-2-41 15,-1-1-13-15,-7 0-64 16,-3-2-63-16</inkml:trace>
  <inkml:trace contextRef="#ctx0" brushRef="#br0" timeOffset="91770.5187">15374 9760 1500 0,'-4'9'272'0,"0"14"-60"15,3 7-43-15,2 6-57 0,2 3-30 16,2-6-38-16,1-2-10 15,1-7-35-15,4-7-45 16</inkml:trace>
  <inkml:trace contextRef="#ctx0" brushRef="#br0" timeOffset="92057.7513">15788 9813 1550 0,'-8'15'281'0,"-12"16"-114"16,-1-2-27-16,-3 0-56 16,-1-5-23-16,1-9-29 15,-1-4-10-15,6-11-10 16,4-11-8-16,3-6-13 16,4-3-6-16,8-3-6 15,1 1 4-15,7 4 6 16,2 1 0-16,1 10 15 15,3 7 9-15,1 10 15 16,2 11 4-16,3 8-8 16,-4-1-7-16,5 0-6 15,-4-3-27-15,3-8-45 16</inkml:trace>
  <inkml:trace contextRef="#ctx0" brushRef="#br0" timeOffset="92383.4828">15945 9837 1606 0,'-3'12'315'15,"3"13"-173"-15,3 1-23 16,10-3-39-16,5-3-8 16,2-7-4-16,2-5-9 15,-3-12-16-15,1-8-8 0,-1-12-12 16,-9-7-3-16,2-4-6 15,-6 2-2-15,-9-6-1 16,-2-1-2-16,-15-5-2 16,-7-5-2-16,-18-3 0 15,2 0-3-15,-3 6 0 16,5 8-3-16,14 21-1 16,2 12-2-16,11 20-5 15,5 3 1-15,16 17 2 16,12-2-15-16,16 1-71 15,10 5-25-15</inkml:trace>
  <inkml:trace contextRef="#ctx0" brushRef="#br0" timeOffset="92951.0599">16312 9701 1553 0,'-10'0'263'16,"-13"0"-132"-16,6 4-21 15,5 9-42-15,4 0-12 16,11 7-24-16,5-3-11 0,10-1-7 16,1-2-2-16,4-6-1 15,-2-2-1-15,-1-4-8 16,-6 0-11-16,-9-1-20 15,-6 0-8-15,-10 3 3 16,-3 3 10-16,-2 3 17 16,1 1 4-16,2-1 6 15,4 3 6-15,8-1 6 16,3-1 3-16,11 2-2 16,3-4-2-16,9-2-1 15,6 2-2-15,4-5 0 16,-1-2-3-16,0-4-1 15,-5-6 1-15,-5-5-2 16,-2-3 0-16,-8-3-2 16,-5 2-3-16,-7-4-3 15,-3-1-3-15,-6 1 1 16,-2-1 4-16,3 5-2 16,-3 7-2-16,7 10-3 0,-2 4 1 15,-5 9 6-15,3 4 0 16,0 8 10-16,2 1 2 15,-1 9-1-15,3 2-1 16,0 3-2-16,2-2 2 16,5 1 8-16,1-2 2 15,2-7 0-15,1 1 2 16,2-10-48-16,-2-3-48 0</inkml:trace>
  <inkml:trace contextRef="#ctx0" brushRef="#br0" timeOffset="93280.7423">16934 9818 1419 0,'-5'-12'261'0,"-9"-12"-10"16,-3 3-20-16,-8 8-58 16,-2 3-38-16,-1 7-60 0,1 4-25 15,5 9-34-15,3 3-4 16,7 8 1-16,7 3 3 16,10 6 7-16,5 2 0 15,12-1-2-15,-1-3-3 16,8-8-5-16,-2-9-2 15,1-11-24-15,3-7-35 16,-8-10-125-16,-3-6-76 16</inkml:trace>
  <inkml:trace contextRef="#ctx0" brushRef="#br0" timeOffset="93387.4561">16921 9591 1223 0,'-1'-14'340'0,"-3"-6"-57"15,2 9-9-15,1 19-72 16,-1 8-63-16,0 9-65 15,1 9-21-15</inkml:trace>
  <inkml:trace contextRef="#ctx0" brushRef="#br0" timeOffset="95889.1016">1903 10724 1170 0,'-14'0'356'0,"-10"0"-130"0,-5 5-66 15,-1 4-15-15,-1 8-40 16,5 6-21-16,7 11-24 15,6 2-15-15,14 5-24 16,9-1-2-16,12-6-14 16,6-8-5-16,3-13 4 15,4-10 2-15,-2-11 7 16,-4-7 3-16,-13-7 15 16,-10 3 8-16,-21-1 2 15,-13 3 0-15,-2 9-19 16,-2 2-20-16,10 6-80 15,12 2-66-15</inkml:trace>
  <inkml:trace contextRef="#ctx0" brushRef="#br0" timeOffset="96245.7916">2127 10729 1604 0,'-9'-3'332'16,"-9"-1"-144"-16,3 4-44 0,1 5-83 15,10 6-26-15,4 6-30 16,6 0-5-16,9 2-2 16,-1-3-1-16,9-6 3 15,-6-2-1-15,2-5-13 16,-2-3-6-16,-10-3-5 15,-1-1 1-15,-13-1 13 16,-5 2 7-16,-12 5 4 16,0 4 5-16,-4 5 22 15,2 5 10-15,11 6 25 16,3-1 5-16,13 3-4 16,10-2-5-16,12-7-20 15,2-2-11-15,13-11-33 16,1-5-52-16,3-8-74 15</inkml:trace>
  <inkml:trace contextRef="#ctx0" brushRef="#br0" timeOffset="96733.9313">2997 10797 1567 0,'-12'1'292'0,"-14"6"-131"15,-1 5-40-15,6 13-54 16,4 2-24-16,10 6-15 15,9 0-6-15,17-4-1 16,5-4 1-16,13-11-5 0,2-8-1 16,2-14 3-16,-8-6 2 15,-11-10 2-15,-7-2 5 16,-21 0-1-16,-2-1-2 16,-13 6-11-16,-5 3-6 15,-5 3-33-15,1 4-38 16</inkml:trace>
  <inkml:trace contextRef="#ctx0" brushRef="#br0" timeOffset="97037.8272">3221 10942 1311 0,'0'8'278'16,"4"7"-57"-16,-4-2-107 15,0-2-30-15,0-6-33 16,-2-5-11-16,-3-11-9 16,2-5-7-16,0-6-15 15,3-3-3-15,8 1-4 16,3-2-2-16,3 3 1 16,-2 1 5-16,5 5 21 15,3 6 13-15,-1 9 24 16,4 7 9-16,-6 15-7 15,-4 4-8-15,-4 9-23 0,-5 2-11 16,0-2-45-16,-2-2-43 16,6-4-66-16</inkml:trace>
  <inkml:trace contextRef="#ctx0" brushRef="#br0" timeOffset="97303.0082">3626 10913 1133 0,'-2'-8'387'0,"-9"-13"-129"15,-6-2 7-15,-5-2-47 16,-3 1-36-16,0 10-59 16,7 7-30-16,-4 15-54 15,8 9-16-15,9 9-20 16,-2 4-1-16,17 0-2 15,4-4-1-15,9-4-1 16,5-8-13-16,-2-10-44 16,5 1-39-16,-5-10-91 15,-2-3-95-15</inkml:trace>
  <inkml:trace contextRef="#ctx0" brushRef="#br0" timeOffset="97460.2874">3752 10814 1451 0,'1'0'311'0,"-1"6"59"0,0 5-69 16,0 10-145-16,0 2-39 15,0 5-65-15,-1-2-19 16,2-5-46-16,4 0-50 16,4-10 371-16</inkml:trace>
  <inkml:trace contextRef="#ctx0" brushRef="#br0" timeOffset="97758.0062">4019 10890 1452 0,'-3'-13'280'16,"-5"-9"-13"-16,-4 3-61 15,4 5-25-15,-5 9-75 16,2 5-30-16,-3 7-51 16,1 8-11-16,12 12-14 15,1 0 0-15,12 3-2 16,7 2 0-16,4-13 2 16,6-5 3-16,2-11 5 15,-4-7 3-15,-4-11 4 16,-6-2 2-16,-8-8-1 0,-6 0-14 15,-11 2 340-15</inkml:trace>
  <inkml:trace contextRef="#ctx0" brushRef="#br0" timeOffset="98266.7166">4461 10800 1331 0,'-12'-2'265'0,"-12"2"-63"15,-4 6-24-15,6 12-85 0,4 5-26 16,8 6-22-16,12 3-1 15,13 0-1-15,6-5-1 16,10-9-9-16,1-3-7 16,3-11-7-16,-6-3-1 15,-11-14 2-15,-8-7-1 16,-10-7-3-16,-4-8-2 0,-8-1-9 16,-4-2-5-16,-2-11-10 15,4 3-16-15,0-2-36 16,10 0-24-16,11 9-60 15,8 6-4-15,19 14-71 16</inkml:trace>
  <inkml:trace contextRef="#ctx0" brushRef="#br0" timeOffset="98625.7611">4598 10889 1418 0,'5'-2'234'0,"7"-2"-48"16,2 4 0-16,3 9-26 0,0 5-9 16,-6 7-34-16,-2 3-15 15,-6-2-28-15,-2-2-19 16,-1-9-34-16,2-7-5 15,5-9-31-15,1-4-15 16,7-13-29-16,2-2-6 16,5-3 23-16,1-2 11 15,0 7 23-15,-2 4 4 16,-1 10 6-16,-3 6 7 0,-1 14 10 16,-2 6 2-16,-5 10-2 15,-4 0-5-15,-5-4-22 16,0-1-42-16,-5-8 122 15</inkml:trace>
  <inkml:trace contextRef="#ctx0" brushRef="#br0" timeOffset="98772.5758">4752 10658 1627 0,'-3'-5'368'0,"0"-2"-163"15,1 7-70-15,4 11-124 16,3 8 355-16</inkml:trace>
  <inkml:trace contextRef="#ctx0" brushRef="#br0" timeOffset="99300.1764">5129 10846 1302 0,'5'14'266'15,"3"9"-95"-15,-3-2-51 16,-4-4-13-16,-5-8-30 16,0-6-11-16,-1-5-23 0,-1-7-8 15,3-9-20-15,3-5-7 16,3-5-5-16,4-2-3 16,12 4-4-16,0 1-1 15,9 6 7-15,1 5 6 16,2 8 7-16,-1 7 2 15,-7 13 0-15,-2 10-4 0,-6 13-3 16,-7 4 1-16,-2 1-39 16,-3 0-46-16,-1-15-205 15</inkml:trace>
  <inkml:trace contextRef="#ctx0" brushRef="#br0" timeOffset="99539.5355">5556 10805 1572 0,'-10'-6'319'0,"-15"-2"-109"16,-1 6-27-16,6 8-87 16,1 7-29-16,12 7-41 15,4 3-9-15,9 2-5 16,3-1-3-16,10-4 0 15,-2-6 1-15,5-6 0 0,2-5 0 16,-3-6-14-16,2-4-29 16,-3-9 67-16</inkml:trace>
  <inkml:trace contextRef="#ctx0" brushRef="#br0" timeOffset="99699.4511">5693 10769 1639 0,'9'0'322'0,"16"1"-216"16,7 0-35-16,7-1-43 15,1 1-12-15,-4 2-40 16,-4 0-48-16</inkml:trace>
  <inkml:trace contextRef="#ctx0" brushRef="#br0" timeOffset="99853.5547">5893 10816 1465 0,'-3'12'268'0,"-5"17"-16"16,6 1-89-16,1-2-88 16,2-1-25-16,10-5-63 15,2-3-48-15</inkml:trace>
  <inkml:trace contextRef="#ctx0" brushRef="#br0" timeOffset="100208.8021">6196 10750 1376 0,'-14'-2'244'0,"-10"0"-48"15,3 2-71-15,11 4-66 16,6 5-11-16,9 0-9 16,6 2-4-16,9 1-14 15,3 1-8-15,1-1-8 16,-3-1-5-16,-6-2-25 16,-5-3-14-16,-7-5-35 15,-5 0-23-15,-10-1 18 16,-8 0 16-16,-5 2 56 15,-2 3 41-15,4 5 63 16,6 2 30-16,8 4 28 16,6 2 2-16,12 0-40 15,7-1-28-15,14-3-40 16,3-7-19-16,5-6-90 16,2-1 36-16</inkml:trace>
  <inkml:trace contextRef="#ctx0" brushRef="#br0" timeOffset="100735.9335">7018 10736 1456 0,'-8'14'232'0,"-10"12"-81"16,18 8-54-16,6 1-11 15,14-3-15-15,5-5 12 16,7-11-4-16,-2-3-13 16,-4-13-10-16,-4-4-5 15,-17-6-5-15,-5-4-3 16,-18 0-15-16,-8 0-9 16,-8 5-9-16,-2-1-20 0,14 2-74 15,10 0-38-15</inkml:trace>
  <inkml:trace contextRef="#ctx0" brushRef="#br0" timeOffset="101017.1771">7299 10727 1479 0,'4'9'317'16,"4"5"37"-16,-9 11-160 15,-2 4-47-15,-3 1-75 16,1-3-16-16,7-8-35 15,-1-4-10-15,10-11-22 16,1-6-15-16,0-12-22 16,2-6-6-16,4-1 9 15,-1-2 10-15,4 3 20 0,-1 3 8 16,-4 7 10-16,-4 8 10 16,-1 10 26-1,-1 9 7-15,-7 13 1 0,-3 0-4 16,0 10-23-16,0-6-28 15,1-5-78-15,6-4 243 16</inkml:trace>
  <inkml:trace contextRef="#ctx0" brushRef="#br0" timeOffset="101234.0947">7627 10714 1594 0,'0'2'379'0,"0"8"-64"16,-4 6-74-16,10 19-90 16,-2 7-31-16,3 9-43 15,6 8-18-15,-7-6-28 16,1 0-14-16,-3-4-25 16,0-6-30-16,0-2-99 15,0-8-38-15</inkml:trace>
  <inkml:trace contextRef="#ctx0" brushRef="#br0" timeOffset="101398.6553">7667 10942 1591 0,'6'-2'297'16,"8"-8"-163"-16,5 3-54 15,12 3-51-15,-1-2-38 16,4 3-305-16</inkml:trace>
  <inkml:trace contextRef="#ctx0" brushRef="#br0" timeOffset="101916.4928">8081 10717 1547 0,'-15'-2'289'15,"-13"-3"-92"-15,5 5-125 16,2 2-29-16,10 5-31 16,2 3-6-16,9 0-6 15,6 3-1-15,9-1-2 16,9 1 1-16,3-5-2 15,-1-2-16-15,2-4-44 16,-5-2-20-16,-8-1-32 16,-5-2 5-16,-15 1 37 0,-8 2 21 15,-7 3 48-15,-6 2 35 16,2 4 46-16,3 0 18 16,6 3 21-16,5 2-19 15,9 5-26-15,2-2-6 16,12 0-20-16,3 1-3 15,10-8-12-15,3-3-6 16,6-11-7-16,-1-2-4 16,-3-12-7-16,-4 0-8 15,-3-5-7-15,-4 0 0 0,-8 2 1 16,3 2 7-16,-11 9 11 16,-2 2 8-16,-2 11 30 15,-1 6 10-15,1 6 2 16,0 5-3-16,3 7-28 15,-1-1-9-15,3 1-15 16,1-4-24-16,0-7-65 16,-1-4-40-16</inkml:trace>
  <inkml:trace contextRef="#ctx0" brushRef="#br0" timeOffset="102057.1087">8303 10610 1693 0,'-3'-7'404'0,"-2"-5"-188"0,-1 5-70 16,9 7-102-16,1 4-63 15,3 4 7-15</inkml:trace>
  <inkml:trace contextRef="#ctx0" brushRef="#br0" timeOffset="102334.4503">8488 10822 1696 0,'-1'5'384'0,"-1"7"-185"16,2 1-43-16,12 5-56 16,4 0-12-16,7-6-32 15,6 0-9-15,1-10-12 16,2-4-2-16,1-10-5 15,-5-3-3-15,-9-5-4 16,-8-3 0-16,-16-3-1 16,-10 1-1-16,-19 3-6 15,-9 7-4-15,-4 9-8 16,2 6 0-16,11 5-52 16,11 2-20-16</inkml:trace>
  <inkml:trace contextRef="#ctx0" brushRef="#br0" timeOffset="102873.0347">9393 10688 1475 0,'0'-3'264'16,"4"3"-42"-16,0 12-25 15,6 31-53-15,2 17-32 16,-1 23-44-16,3 2-21 16,-6-3-18-16,-2-5-4 15,-6-15-27-15,0-2-26 16,0-21-73-16,0-10-51 0</inkml:trace>
  <inkml:trace contextRef="#ctx0" brushRef="#br0" timeOffset="103024.6796">9478 10935 1505 0,'8'0'251'16,"6"0"-78"-16,15 2-123 15,4 2-27-15,8 0-53 16,6 0-54-16</inkml:trace>
  <inkml:trace contextRef="#ctx0" brushRef="#br0" timeOffset="103298.2819">9929 10813 1438 0,'-2'4'238'0,"-4"9"-42"0,-2 8-27 15,-6 8-38-15,-5 1-9 16,-5 0-38-16,1-5-21 16,-1-10-33-16,3-7-10 15,2-10-9-15,0-9-5 16,6-3-12-16,3-5-7 16,15-5-9-16,3-1 0 0,7-1 7 15,3 6 4-15,2 9 5 16,2 3 5-16,3 12 7 15,-1 7 3-15,0 12 0 16,-4 1-1-16,-1 9-2 16,-1 0-27-16,-5-7-31 15</inkml:trace>
  <inkml:trace contextRef="#ctx0" brushRef="#br0" timeOffset="103672.0925">10076 10846 1408 0,'4'-2'258'0,"6"-2"-3"0,4 4-87 16,6 3-45-16,0 2-19 15,0 6-33-15,-4-3-17 16,-10 2-34-16,-1 0-7 15,-9-4-14-15,-1 5-16 16,0-3-21-16,-2-5-5 16,3-3-6-16,4-3 8 15,5-6 11-15,4-2 3 16,2-4-7-16,-2-1 5 16,0 5 10-16,-3 1-3 15,-6 7 32-15,0 4 14 0,-11 14 41 16,4 5 21-16,1 11 15 15,1 0-8-15,8-6-36 16,9 2-18-16,10-12-31 16,5-6-50-16,8-5-67 15</inkml:trace>
  <inkml:trace contextRef="#ctx0" brushRef="#br0" timeOffset="104102.8814">10426 10981 1401 0,'2'0'266'0,"3"2"-25"15,6 4-81-15,4-1-13 16,6-5-41-16,2 0-16 16,5-6-30-16,-1-3-14 15,1-5-25-15,-3-3-6 0,-4-4-6 16,-5-2-2-16,-11 0-12 16,-4 1-7-16,-14 1-6 15,-6 5-1-15,-9 3 6 16,-1 4 3-16,-1 11 0 15,4 8 0-15,7 10-2 16,1 8 0-16,10 9 10 16,3 3 3-16,6 4 8 15,4-4 2-15,5 2-2 16,4-4-3-16,1-2 2 16,2-1-17-16,2-7-95 15,-4-8-359-15</inkml:trace>
  <inkml:trace contextRef="#ctx0" brushRef="#br0" timeOffset="104289.3821">10785 10799 1608 0,'0'2'354'16,"0"6"-115"-16,-4 7-75 15,6 13-79-15,-1 1-27 16,2 5-28-16,1 1-14 0,2-5-70 16</inkml:trace>
  <inkml:trace contextRef="#ctx0" brushRef="#br0" timeOffset="104610.751">11214 10835 1524 0,'-4'9'269'0,"-12"12"-94"16,-3 3-42-16,-11 0-62 16,-3-4-21-16,-5-4-24 15,9-8-11-15,1-10-8 16,3-2-2-16,10-12-2 15,-5 0-3-15,17-1-4 16,3-5-2-16,14 2-1 16,4 2 4-16,7 6 16 0,5 7 10 15,0 10 27 1,-1 10 6-16,-3 8-1 0,-5 4-5 16,-2 5-20-16,-5-1-9 15,-7-4-26-15,-2-4-32 16</inkml:trace>
  <inkml:trace contextRef="#ctx0" brushRef="#br0" timeOffset="104763.9593">11087 10516 1731 0,'-3'5'349'0,"1"14"-291"15,2 10 405-15</inkml:trace>
  <inkml:trace contextRef="#ctx0" brushRef="#br0" timeOffset="105373.6407">11911 10760 1462 0,'2'9'249'0,"-2"15"-51"16,-2 4-22-16,-10 6-44 16,-4-2-19-16,-5-6-36 15,-2-4-19-15,0-12-29 16,1-3-4-16,4-13-10 15,3-7-4-15,7-12-11 16,3-6-14-16,6 0-13 0,6 1-1 16,7 6 5-16,3 6 8 15,3 11 19-15,3 4 1 16,0 13 10-16,-1 5 3 16,2 8-4-16,-1 5 0 15,-3 2-6-15,-3-1-3 16,-2-3-51-16,-3-8-33 15</inkml:trace>
  <inkml:trace contextRef="#ctx0" brushRef="#br0" timeOffset="105689.5342">12116 10862 1467 0,'6'6'290'16,"-2"3"14"-16,4 6-166 15,3 1-38-15,-3 1-54 16,-1-4-10-16,-7-6-21 16,0-1-1-16,-4-6-2 15,4-3-3-15,0 1-5 16,0 1-3-16,2-15-2 16,10-35-1-16,0 30 0 15,1 0 0-15,0 5 0 16,6 4 3-16,-2 6 17 0,1 6 6 15,-5 11 13-15,-4 4 1 16,-2 9-9-16,-5 1-4 16,3 5-10-16,-3-2-20 15,3-3-72-15,1-4-33 16</inkml:trace>
  <inkml:trace contextRef="#ctx0" brushRef="#br0" timeOffset="105948.958">12594 10875 926 0,'3'-9'482'0,"-1"-13"-254"16,-2-2-14-16,-8 3-26 16,-3 2-13-16,-6 9-39 15,-1 8-24-15,0 8-46 16,-1 5-14-16,5 10-23 15,4 2-7-15,8 5-10 16,7 2-4-16,10-3-2 16,2-1-1-16,6-10-2 15,0-6-13-15,-3-10-45 16,2-6-23-16,-6-6-439 16</inkml:trace>
  <inkml:trace contextRef="#ctx0" brushRef="#br0" timeOffset="106080.6353">12603 10626 1450 0,'-3'-5'295'16,"-3"0"21"-16,3 3-61 15,2 8-143-15,1 2-43 16,4 5-97-16,5 1 57 16</inkml:trace>
  <inkml:trace contextRef="#ctx0" brushRef="#br0" timeOffset="106365.0567">13006 10774 1331 0,'3'-3'258'0,"11"0"-55"16,7 0-30-16,10 2-53 16,4 0-12-16,-1 0-42 15,-4-1-19-15,-2 1-23 16,-3-2-9-16,-6 1-37 16,-3 1-28-16,-9-2-89 15,-6 3-38-15,-3 0-88 16,0 0 18-16</inkml:trace>
  <inkml:trace contextRef="#ctx0" brushRef="#br0" timeOffset="106467.6283">13211 10769 926 0,'-2'6'490'16,"-3"11"-265"-16,2 1-5 15,3 9-65-15,0-2-41 16,1 2-53-16,6-3-25 16,1-3-45-16,1-6-49 15</inkml:trace>
  <inkml:trace contextRef="#ctx0" brushRef="#br0" timeOffset="106737.5402">13523 10839 1308 0,'-8'-7'293'0,"-13"-9"-46"15,-3 2-21-15,1 3-96 16,1 4-39-16,9 9-52 15,1 6-19-15,5 10-10 16,3 4 1-16,8 4 5 16,4 3 2-16,8-7 1 15,6-2 0-15,6-14 0 0,2-7 6 16,-1-6 1-16,-6-8 1 16,-10-3-5-16,-7-2-3 15,-9-3-37-15,-7 2-5 16</inkml:trace>
  <inkml:trace contextRef="#ctx0" brushRef="#br0" timeOffset="107635.8505">14232 10727 1659 0,'-19'0'63'0,"7"5"-4"15,-12 2 66-15,8 4-46 16,7 4-23-16,3 3-33 16,8 1-10-16,12 3-9 15,5-2 0-15,8-6 2 16,0-6 0-16,-8-7 0 15,3-2-3-15,-8-6-13 16,-5 0-7-16,-9-1-4 16,-1 3 1-16,-10 1 12 15,-3 3 4-15,-2 4 3 16,0 3 1-16,5 9 7 16,-1 1 1-16,9 5 7 15,3 1 1-15,5-3 0 16,3-3 1-16,2-4-1 15,3-3-2-15,4-1-5 16,5-2-2-16,0-4-5 16,0-1-1-16,-1-2-4 0,-2 0-1 15,-5-2 0-15,-5 1 2 16,-5-3 2-16,-4 5 1 16,-1-4 1-16,0 3-1 15,-1 0 2-15,1 0-1 16,-9-20 1-16,-12-32-1 15,21 22-3-15,3 2-3 16,13 2-8-16,5 2-1 16,4 8 2-16,2 2 8 0,-3 9 16 15,-1 6 7-15,0 9 18 16,-3 9 7-16,-4 7 8 16,-1 5-3-16,-4 4-15 15,0 0-9-15,-3-3-15 16,-3-1-11-16,1-3-65 15,0-9-44-15</inkml:trace>
  <inkml:trace contextRef="#ctx0" brushRef="#br0" timeOffset="107817.8161">14737 10805 1499 0,'0'0'273'0,"2"7"-48"16,0 5-65-16,4 10-74 0,2 5-22 16,-1-1-36-16,-2 1-7 15,-5-5-56-15,2-2-40 16</inkml:trace>
  <inkml:trace contextRef="#ctx0" brushRef="#br0" timeOffset="107949.4625">14732 10633 1476 0,'-7'-7'254'0,"1"-7"-59"0,4 10-116 16,3 4-62-16</inkml:trace>
  <inkml:trace contextRef="#ctx0" brushRef="#br0" timeOffset="108248.6657">14936 10903 1523 0,'-1'11'256'0,"-3"10"-103"16,1-3-21-16,0-5-43 15,-1-5-15-15,1-3-33 16,0-5-17-16,1-4-13 15,1 3-5-15,-1 0-10 16,-1-21-4-16,1-31-9 0,11 28 0 16,7 2 2-16,7 2 1 15,1 5 7-15,5 2 10 16,3 8 25-16,-2 5 16 16,-8 9 22-16,-3 8-1 15,-11 6-19-15,-4 6-14 16,3 3-37-16,-1 0-33 0</inkml:trace>
  <inkml:trace contextRef="#ctx0" brushRef="#br0" timeOffset="108643.6072">15354 10733 1417 0,'-3'4'206'0,"-3"5"-107"16,1 1 3-16,10 5-21 16,2 3-27-16,7-1-23 15,5-1-13-15,0-4-11 16,0-4-1-16,-6-7-6 0,-4-1-12 15,-8-3-39-15,-5 0-15 16,-10-3-3-16,-7 0 17 16,-8 4 36-16,2 1 24 15,-1 3 43-15,3 6 30 16,6 7 37-16,4 1 4 16,8 4-11-16,3 0-18 15,8-3-39-15,9 0-16 16,11-3-19-16,5-5-9 0,10-2-59 15,4-6-41-15,4-3-267 16</inkml:trace>
  <inkml:trace contextRef="#ctx0" brushRef="#br0" timeOffset="108987.7873">15747 10749 1450 0,'-12'-9'248'0,"-17"-10"-33"16,1 5-58-16,9 14-76 16,0 2-19-16,10 15-34 15,5 3 5-15,4 8 0 16,10 3-1-16,1 1-6 16,8 4-6-16,6-6-8 15,3-6 1-15,5-7-3 0,-1-8 2 16,-3-11 2-16,-5-8-4 15,-7-11-4-15,-6-6-2 16,-11-6-3-16,-2 0 2 16,-14-5 5-16,-5-6 5 15,-2-2 5-15,-3-6 0 16,13 4-7-16,6 4-5 16,14 9-18-16,9 6-19 0,8 10-42 15,5 8-42-15,4 10-118 16</inkml:trace>
  <inkml:trace contextRef="#ctx0" brushRef="#br0" timeOffset="109356.4061">16098 10757 1404 0,'-6'2'232'0,"-10"2"-72"16,0 2-23-16,8 3-57 0,0 3-30 15,5 5-20 1,3 3 6-16,4 0 6 0,2 0 4 15,6-3 2-15,7-2-6 16,1-9-4-16,2-6-2 16,3-7-4-16,-8-4-3 15,-1-4-3-15,-7-3 0 16,-12-5-6-16,-10 2-1 16,-8 2-7-16,1 4-4 15,1 7-40-15,8 3-32 0</inkml:trace>
  <inkml:trace contextRef="#ctx0" brushRef="#br0" timeOffset="109552.8801">16438 10937 1548 0,'2'3'396'16,"4"-2"40"-16,-1 2-232 16,-5-3-27-16,0 0-107 15,0 0-38-15</inkml:trace>
  <inkml:trace contextRef="#ctx0" brushRef="#br0" timeOffset="122229.1386">5063 1351 1332 0,'-5'1'226'0,"-10"7"-104"16,0 9-19-16,8 9-29 0,-2 4-11 15,9 3-14 1,4 3-7-16,9 0-13 0,8-3 0 16,9-7-18-16,6-12 0 15,1-14 1-15,-4-4 3 16,-5-12 24-16,-8 2 10 16,-9-5 13-16,-9-3 3 15,-11-4-25-15,-6-1-8 16,-13 1-18-16,-1 5-4 0,1 4-4 15,1 1-1 1,12 2-2-16,7 2-3 0,11 1-5 16,8 3 2-16,14 1 3 15,5 4 3-15,7-1 6 16,6 1-4-16,3 3-1 16,3 0-2-16,0 2-20 15,-7 2-30-15</inkml:trace>
  <inkml:trace contextRef="#ctx0" brushRef="#br0" timeOffset="122620.2184">5672 1465 1562 0,'7'0'282'0,"20"4"-127"15,7-4-22-15,21-3-51 16,2 3-27-16,1-1-38 16,-6-1-6-16,-18 0-3 15,-5-6-25-15,-10-3-107 16,0 4-120-16</inkml:trace>
  <inkml:trace contextRef="#ctx0" brushRef="#br0" timeOffset="122830.6578">5750 1611 1302 0,'3'0'317'0,"9"1"16"16,14-1-141-16,12 1-20 16,8 2-64-16,3 3-30 15,-4 1-35-15,-5-2-12 16,0-4-8-16,-3-4-36 16</inkml:trace>
  <inkml:trace contextRef="#ctx0" brushRef="#br0" timeOffset="123338.3026">6490 1571 999 0,'0'-1'444'15,"9"-2"-215"-15,14-4-62 0,27 1-38 16,19-2-12-16,30 5-20 16,5-2-16-16,18 7-32 15,1 5-10-15,-10-5-18 16,-7 4-30-16,-17-5-70 16,-12-1-55-16</inkml:trace>
  <inkml:trace contextRef="#ctx0" brushRef="#br0" timeOffset="123921.5149">6964 956 1248 0,'-13'-5'307'16,"-10"-2"-99"-16,0 6-75 16,-2 0-27-16,-4 10-55 15,1 5-16-15,0 11-24 16,3 6-5-16,13 9-1 15,8 6 0-15,14 3-1 16,10 6-1-16,6-1 2 16,8-2 2-16,2-13 7 15,4-10 3-15,3-20 5 16,0-9 1-16,7-15 17 0,-14-13 4 16,3-12 3-16,-7-5 1 15,-17-2-4-15,-1 3-2 16,-27 3-2-16,-5 3-2 15,-16 5-16-15,0 3-8 16,-1 7-10-16,2 6-21 16,10 10-76-16,3 3-60 15</inkml:trace>
  <inkml:trace contextRef="#ctx0" brushRef="#br0" timeOffset="124181.9037">6953 1139 1550 0,'8'10'317'16,"6"7"-82"-16,9 9-62 15,0 4-33-15,4 7-36 16,-1 0-15-16,-4-1-34 16,-2-5-13-16,-4-12-20 15,2 2-30-15,1-14 336 0</inkml:trace>
  <inkml:trace contextRef="#ctx0" brushRef="#br0" timeOffset="124880.8733">6885 1813 1446 0,'-5'3'262'0,"-2"7"-15"0,-5 10-62 16,-8 13-84-16,1 5-29 15,-7 9-20-15,-2 1-9 16,8-3-10-16,3 0-6 15,8-13-16-15,4-3-4 0,5-12 0 16,1-9 0-16,4-10 1 16,0-9 1-16,4-7-2 15,1-4-1-15,1-9-4 16,2-2 1-16,-2-7-1 16,-3-1 1-16,3-4-2 15,-3-4 1-15,0 2 0 16,1 2-2-16,-4 16 3 15,2 9 4-15,2 16 4 16,-4 7 3-16,6 13-2 16,1 7-2-16,5 15-4 15,7 7 1-15,-5 5-3 16,3 1 1-16,-4-4-1 16,-3-4-1-16,8-7-6 15,0-5-17-15,-2-9-48 16,1-4-21-16,-7-7-55 15,-4-6-32-15</inkml:trace>
  <inkml:trace contextRef="#ctx0" brushRef="#br0" timeOffset="125106.2652">6698 2053 1448 0,'9'3'276'0,"12"-2"27"15,16 3-55-15,18-1-66 16,6-2-29-16,0 2-56 16,-12-3-27-16,-15-1-70 15,-15 1-16-15</inkml:trace>
  <inkml:trace contextRef="#ctx0" brushRef="#br0" timeOffset="128600.6133">3717 1198 1607 0,'0'0'328'0,"0"7"-159"16,-1 13-23-16,1 25-64 16,0 11-18-16,6 14-22 15,2 2-13-15,1-3-16 16,0-6-4-16,2-13-4 0,0-11-26 16,2-18-114-16,-3-6-284 15</inkml:trace>
  <inkml:trace contextRef="#ctx0" brushRef="#br0" timeOffset="128886.8895">3626 1554 1469 0,'7'-2'263'0,"2"-5"-20"0,18-2-136 15,4-1-24-15,9-3-40 16,6-5-17-16,5-1-17 15,2 1-2-15,-9-1-2 16,-5 3 0-16,-19 2 2 16,-9 2 3-16,-8 2 4 15,-9 3 1-15,-13 6 10 16,-8 1 9-16,-15 13 9 16,0 6 1-16,0 9-12 15,3 5-12-15,10 5-14 16,2 0-4-16,11-1-39 15,4-2-38-15,9-8-152 16</inkml:trace>
  <inkml:trace contextRef="#ctx0" brushRef="#br0" timeOffset="129062.4211">3572 1449 1542 0,'5'-4'322'0,"0"-2"-26"15,20 7-159-15,9 6-29 16,10 10-30-16,7 4-14 16,6 9-21-16,2 1-8 15,-5-2-42-15,-2-2-56 16</inkml:trace>
  <inkml:trace contextRef="#ctx0" brushRef="#br0" timeOffset="129511.2222">3970 1215 817 0,'-11'-17'501'15,"-6"-14"-270"-15,-21 4-99 16,-6 3 3-16,-12 9-18 0,-8 9-25 16,0 14-42-16,-1 15-20 15,-1 21-25-15,9 16-8 16,11 17-6-16,11 8-1 15,32 8-3-15,14-1-1 16,27 2 7-16,12-5 4 16,14-15 3-16,9-17 6 15,26-40 3-15,12-23 0 0,8-44 5 16,-5-17 1-16,-29-23 21 16,-16-9 15-16,-42-5 18 15,-20-1 12-15,-57 14-12 16,-30 12-21-16,-46 36-36 15,-16 22-37-15</inkml:trace>
  <inkml:trace contextRef="#ctx0" brushRef="#br0" timeOffset="171253.6337">18653 6840 901 0,'-2'0'425'31,"1"0"-258"-31,1 0-86 0,-1 0-9 0,0 0-15 16,0 0-11-16,0 15-15 16,1 44-4-16,4-10 2 15,3 12-1-15,4 22-4 16,2 17-3-16,7 19-13 16,1 5-5-16,1 1 1 0,-2-9 0 15,-1-17 1-15,-3-8 1 16,-4-18 2-16,-4-9 0 15,-4-17 16-15,1-6 8 16,-2-11 8-16,0-8 2 16,-1-5-11-16,0-4-5 15,-1-4-10-15,2-2-2 16,0-5-5-16,1 0 0 16,-4-2 0-16,0-1 0 15,0 0-2-15,-2 0 0 0,1 0-5 16,0 0-25-16,0 0-166 15</inkml:trace>
  <inkml:trace contextRef="#ctx0" brushRef="#br0" timeOffset="171938.0386">18485 6249 1307 0,'-1'-2'246'15,"0"4"-125"-15,1 3-13 16,-1-5-41-16,1 14-10 15,0 51-16-15,1-20-9 16,3 3-15-16,0-3-4 16,1-8-2-16,-3-4-2 0,2-13-60 15,-2-4-75-15</inkml:trace>
  <inkml:trace contextRef="#ctx0" brushRef="#br0" timeOffset="172280.1182">18428 6300 1514 0,'7'-10'253'0,"7"-12"-95"16,6 1-22-16,6 3-42 16,1 4-17-16,4 7-40 15,-5 6-13-15,-2 7-14 16,-7 3-2-16,-11 7-3 15,-7 5 0-15,-13 4 0 16,-2 2-1-16,-7-3-3 16,6-6-2-16,4-7-5 0,5-4-6 15,14-7 0-15,2 0 0 16,11 0 2-16,7 0 3 16,7 9 1-16,2 9 1 15,-9 8 5-15,-9 6 4 16,-22-2 9-16,-13 3 0 15,-17-4 3-15,-2-6-2 16,-4-10-41-16,5-11-39 0</inkml:trace>
  <inkml:trace contextRef="#ctx0" brushRef="#br0" timeOffset="173438.0923">20638 9018 999 0,'-2'-4'397'0,"-8"-7"-241"15,-2 2-20-15,-6-1-12 16,-6 3 10-16,-4 5-20 16,-2 2-12-16,-2 6-30 15,3 5-13-15,3 11-30 16,4 8-7-16,10 9-7 16,8 4-4-16,16 2-3 15,8-2 1-15,10-8-1 16,5-7 0-16,0-12 3 0,3-7 1 15,-5-9 4-15,-6-5 0 16,-9-3 5-16,-7-4-1 16,-7-1-3-16,-3 3-1 15,-2-4-74-15,1 4-361 16</inkml:trace>
  <inkml:trace contextRef="#ctx0" brushRef="#br0" timeOffset="174458.4945">18360 6235 1461 0,'-3'5'225'0,"2"14"-88"15,-1 13-35-15,3 26-40 16,5 10-24-16,2 8-18 16,1 1-4-16,2-10-5 15,-3-7 0-15,-1-16-5 0,-2-11-16 16,2-20-87-16,0-11-109 16</inkml:trace>
  <inkml:trace contextRef="#ctx0" brushRef="#br0" timeOffset="174665.3475">18229 6211 1481 0,'10'-7'218'0,"22"-7"-110"15,12 1-27-15,24 0-9 16,7 2-13-16,5-3-12 15,3 2-3-15,-8 1-13 16,-2 2-22-16,-15 5-72 16,-5 0-51-16</inkml:trace>
  <inkml:trace contextRef="#ctx0" brushRef="#br0" timeOffset="174922.5887">18474 6752 1417 0,'10'-2'201'16,"16"-4"-80"-16,8-3-30 15,18-4-9-15,5 2-15 16,8-4-39-16,4 2-10 0,-5 0-27 16,-3 1-51-16</inkml:trace>
  <inkml:trace contextRef="#ctx0" brushRef="#br0" timeOffset="175131.173">18887 6068 1416 0,'0'1'227'0,"3"10"-45"16,1 8-29-16,9 24-48 16,1 15-9-16,5 27-26 15,-2 5-3-15,-4 3-16 16,2-5-3-16,-4-22-52 15,4-3-34-15</inkml:trace>
  <inkml:trace contextRef="#ctx0" brushRef="#br0" timeOffset="175816.5734">20230 8879 1328 0,'2'-1'239'16,"0"5"-84"-16,-1 12-13 15,-2 21-16-15,-2 10-17 0,-1 20-30 16,2 3-16-16,0 7-28 16,-1-2-11-16,3-11-28 15,0-12-31-15,3-22-132 16</inkml:trace>
  <inkml:trace contextRef="#ctx0" brushRef="#br0" timeOffset="176019.0271">20203 8863 1516 0,'26'-4'236'0,"38"-4"-129"15,9 4-27-15,13 4-30 16,3 6-22-16,-3 2-21 0,0-2-13 15,-14-3-66 1,-4-2-93-16</inkml:trace>
  <inkml:trace contextRef="#ctx0" brushRef="#br0" timeOffset="176258.5888">20904 8830 1141 0,'-3'3'351'16,"-2"4"-181"-16,4 13-44 15,-1 7 1-15,2 17-29 16,1 7-10-16,2 10-21 16,0 3-12-16,-1 2-26 15,5 4-11-15,2-8-22 16,0-7-21-16,2-13-76 15,-7-9-64-15</inkml:trace>
  <inkml:trace contextRef="#ctx0" brushRef="#br0" timeOffset="176497.464">20157 9439 1491 0,'14'4'228'16,"27"3"-126"-16,18-1 7 16,20 0-19-16,6-5-33 0,7 0-27 15,-2-1-9-15,1-1-25 16,3 1-37-1</inkml:trace>
  <inkml:trace contextRef="#ctx0" brushRef="#br0" timeOffset="177141.497">23581 7859 1288 0,'0'1'271'0,"-2"6"-85"15,1 21-82 1,1 13-12-16,0 24-18 0,3 9-16 16,-2 10-20-16,-1 5-4 15,-2-6-16-15,-3-10-1 16,2-20-3-16,1-13-23 15,2-18-83-15,0-10-44 16</inkml:trace>
  <inkml:trace contextRef="#ctx0" brushRef="#br0" timeOffset="177324.5582">23439 7889 1532 0,'13'0'247'15,"9"0"-111"-15,22 6-81 16,9-3-9-16,19-2-14 16,4 1-11-16,-1-6-7 15,-5-3-7-15,-16-3-88 16,-7-1-85-16</inkml:trace>
  <inkml:trace contextRef="#ctx0" brushRef="#br0" timeOffset="177501.0786">24040 7833 1263 0,'1'2'271'0,"0"8"-115"15,-1 8-22-15,0 20-28 0,0 10-23 16,0 14-32-16,1 6-13 16,1 3-12-16,0 2-2 15,1 2-8-15,2-3-4 16,0-11-29-16,-3-10-47 15</inkml:trace>
  <inkml:trace contextRef="#ctx0" brushRef="#br0" timeOffset="177702.8859">23535 8494 1504 0,'2'0'241'0,"13"0"-67"16,11 0-52-16,29-1-40 16,13-2 12-16,22-3-17 15,8 3-13-15,-1-7-11 16,0 3-19-16,-16 2 363 16</inkml:trace>
  <inkml:trace contextRef="#ctx0" brushRef="#br0" timeOffset="196386.9845">1837 11594 934 0,'0'7'433'0,"-5"15"-252"0,-1 11-54 16,-4 15-6-16,-3 12-9 15,0 9-36-15,-1 6-9 16,0-12-38-16,4-13-7 16,4-24-4-16,5-14 1 0,5-18 1 15,2-12-2-15,6-20-3 16,-1-11-5-16,2-12-4 15,-2-1-1-15,2 0-1 16,0 4-2-16,-1 12 6 16,2 4 6-16,-3 19 19 15,-3 8 4-15,-1 15 8 16,1 12-4-16,3 10-15 16,6 7-3-16,9 12-9 15,0 6-3-15,3 6-6 16,-1 3 0-16,-6-5-22 15,-5-5-36-15,-1-12-123 16</inkml:trace>
  <inkml:trace contextRef="#ctx0" brushRef="#br0" timeOffset="196548.64">1816 11864 1384 0,'-1'-4'237'0,"6"-8"-69"0,6 5-36 15,14 1-72-15,11 2-27 16,13 4-23-16,4 1-23 16,-4 4-109-16,0-1-109 15</inkml:trace>
  <inkml:trace contextRef="#ctx0" brushRef="#br0" timeOffset="196802.2707">2296 11947 1035 0,'1'11'406'15,"2"8"-251"-15,-3 0-43 16,0-3-19-16,0-5-26 16,0-6-12-16,0-9-21 15,1-8-7-15,1-10-14 16,1-2-5-16,7-8-4 16,3 4-2-16,7 0 6 15,2 5 10-15,0 8 26 16,-3 9 10-16,-2 11 17 15,1 5-7-15,-2 12-24 16,-5 1-7-16,-3 1-19 16,-3-1-2-16,1-3-89 15,2-3-88-15</inkml:trace>
  <inkml:trace contextRef="#ctx0" brushRef="#br0" timeOffset="197047.6036">2742 11862 1352 0,'-12'-12'281'0,"-5"-6"-21"16,-1 8-119-16,0 8-29 0,2 7-57 16,2 4-1-16,5 8-16 15,4 3-16-15,10 4-16 16,3 3-5-16,7-3-1 15,4-1 0-15,3-7 0 16,1-3-10-16,-2-7-49 16,-2-7-40-16,-10-6-164 15</inkml:trace>
  <inkml:trace contextRef="#ctx0" brushRef="#br0" timeOffset="197176.2642">2688 11657 1535 0,'-5'-7'298'0,"-3"-5"-67"16,3 4-30-16,4 7-90 16,2 2-42-16,4 8-73 15,8 8 125-15</inkml:trace>
  <inkml:trace contextRef="#ctx0" brushRef="#br0" timeOffset="197889.6731">3753 11753 1403 0,'0'10'233'16,"-4"15"-58"-16,-1 7-5 15,-10 11-64-15,-8 1-22 16,-5-11-44-16,-1-4-14 16,4-14-12-16,3-9-3 0,2-13-6 15,5-10-5-15,5-13-12 16,5-5-6-16,6 3 2 16,6 4 1-16,8 7 6 15,4 5 2-15,3 10 7 16,1 5 4-16,-2 12 14 15,-3 6 6-15,-2 8 5 16,-1 4-1-16,-2-3-10 16,-2-5-4-16,0-6-4 15,3-4-2-15,1-16 0 16,3-3 0-16,3-13 0 16,-3-2 2-16,-5-3-2 15,-5-5-1-15,-5 4-1 16,-3 1-1-16,0 9-3 15,0 6-3-15,0 10-3 16,5 2 0-16,-4 17-1 16,4 7 5-16,-1 6 5 0,7 2 3 15,11-2 6-15,2-6 1 16,1-13 5-16,1-5 6 16,-5-12 17-16,-3-5 5 15,-1-7 4-15,-5-6-7 16,-7-6-17-16,3 1-35 15,-6 5-107-15,0 4-280 0</inkml:trace>
  <inkml:trace contextRef="#ctx0" brushRef="#br0" timeOffset="198046.7709">4073 11777 1377 0,'3'1'291'0,"-3"-2"59"16,2 1-153-16,27 0-94 15,37-3-34-15,-30 3-39 16,1 0-9-16,-7 1-29 16,-2-1-45-16,-8 0-178 15</inkml:trace>
  <inkml:trace contextRef="#ctx0" brushRef="#br0" timeOffset="198195.2088">4291 11811 1264 0,'0'12'324'0,"-1"7"-38"16,1 7-107-16,2 0-32 16,1 1-56-16,3 0-23 15,-1-7-43-15,3 0-51 16,3-5 16-16</inkml:trace>
  <inkml:trace contextRef="#ctx0" brushRef="#br0" timeOffset="198472.9984">4608 11911 1140 0,'-2'-6'384'0,"-4"-11"-94"16,-5 0-28-16,-2 3-76 16,-2 4-29-16,-2 4-68 15,3 6-25-15,-2 5-28 16,1 4 0-16,4 9-15 15,3 5-9-15,8 5-11 16,7-3-1-16,11-3-2 16,1-2 2-16,8-7 1 15,0-3 0-15,1-8-18 16,-1-6-20-16,-6-8-68 16,-3-5-41-16,-8-6-133 15,-4-5-50-15</inkml:trace>
  <inkml:trace contextRef="#ctx0" brushRef="#br0" timeOffset="198579.7131">4601 11699 1396 0,'-10'-17'261'16,"-10"-15"-13"-16,2 8-27 16,12 15-74-16,2 5-43 15,5 5-69-15,7 8-7 16,5 5-105-16,4 5-157 16</inkml:trace>
  <inkml:trace contextRef="#ctx0" brushRef="#br0" timeOffset="198730.3096">5018 11978 1473 0,'3'10'298'0,"2"9"31"16,-5 2-65-16,-1 1-121 16,-6-3-39-16,-6 1-79 15,3-5-15-15</inkml:trace>
  <inkml:trace contextRef="#ctx0" brushRef="#br0" timeOffset="199287.4398">5608 11758 1123 0,'-8'4'375'0,"-11"7"-156"16,2 4-48-16,9 12-80 16,0 3-28-16,14 4-30 15,5 2-5-15,10-6-1 16,5-4 3-16,2-15-10 16,-6-5 3-16,-3-12 17 15,-4-5 14-15,-13-2 13 16,2-8 0-16,-25 1-14 15,-8-2-15-15,-8 2-19 16,-2 5-5-16,20 4-42 16,6 7-61-16</inkml:trace>
  <inkml:trace contextRef="#ctx0" brushRef="#br0" timeOffset="199546.1422">5812 11788 1360 0,'2'-2'280'0,"1"-4"5"16,-1 6-126-16,-2 0-27 15,0 0-55-15,0 5-12 16,7 22-25-16,12 31-10 16,-5-27-15-16,5-2-6 0,0-8-2 15,0-6 1-15,6-13 7 16,-8-8 3-16,5-10 6 15,-4-5 0-15,-10-8-3 16,2 4-4-16,-9-5-22 16,3 4-39-16,-4 6-97 15</inkml:trace>
  <inkml:trace contextRef="#ctx0" brushRef="#br0" timeOffset="199753.6845">6113 11834 1595 0,'8'12'331'0,"8"13"-127"16,0 3-24-16,-4-2-68 15,2-2-29-15,2-7-30 0,1-7-8 16,5-10-10-16,-3-7-1 16,0-13-12-16,-2-4-3 15,-4-8-9-15,1 1-13 16,-4 1-74-16,2 5 6 15</inkml:trace>
  <inkml:trace contextRef="#ctx0" brushRef="#br0" timeOffset="200380.6477">6582 11745 1331 0,'-9'-3'257'0,"-12"0"-77"16,1 3-36-16,7 6-72 15,5 5-25-15,8 5-22 16,7 1-9-16,7-1-11 16,6 1-1-16,2-6-5 15,1-2-8-15,-3-4-35 16,-3-3-19-16,-8-2-32 15,-2-2 2-15,-12 1 36 16,-5 0 16-16,-10 1 40 16,-6 2 23-16,3 2 31 15,-1 3 7-15,5 3 2 16,9 2-17-16,8 2-31 0,3 2-9 16,14 2-1-16,0-3 2 15,8 2-1-15,3-3-1 16,-2-4-2-16,4-3 0 15,-1-7-10-15,-1-3-17 16,1-4-10-16,-3-4 1 16,-4-4 10-16,-3 3 22 0,-2 1 41 15,-1 5 17-15,-5 6 42 16,1 7 11-16,-5 3-11 16,-5 0-16-16,-1-1-44 15,-4-2-12-15,-2-3-14 16,4-4-3-16,-2-7-4 15,4-7-5-15,4-7-14 16,7-3-5-16,6-2-2 16,-1 3 2-16,4 4 13 15,-5 5 3-15,0 11 10 16,0 5 10-16,-6 11 25 16,2 6 11-16,-4 9 2 15,0 3-7-15,0 2-21 16,-1-3-12-16,6-5-94 15,3-4 3-15</inkml:trace>
  <inkml:trace contextRef="#ctx0" brushRef="#br0" timeOffset="200669.3922">7383 11905 1570 0,'-5'6'309'15,"-19"13"-113"-15,0 3-30 16,-15-5-79-16,-2 0-26 16,5-7-34-16,1-7-14 0,12-3-11 15,2-3-2-15,4-10-3 16,3-3-1-16,6-7 0 16,8 1 2-16,9 0 0 15,9 3 2-15,7 10 12 16,2 2 8-16,1 13 8 15,4 8-1-15,-7 7-10 16,0 4-6-16,-4 4-7 16,-7-1-22-16,-6-3-127 15</inkml:trace>
  <inkml:trace contextRef="#ctx0" brushRef="#br0" timeOffset="200822.9762">7190 11562 1896 0,'-3'-2'479'15,"1"4"-358"-15,4 2-62 16,-2-4-281-16</inkml:trace>
  <inkml:trace contextRef="#ctx0" brushRef="#br0" timeOffset="201338.1759">7512 11739 859 0,'3'-4'500'0,"6"2"-272"0,9 4-65 16,12 21-44-16,12 13-16 15,4 24-30-15,-2 11-11 16,-14 3-7-16,-18-1-7 16,-21-9-18-16,-14-7-12 15,-8-13-32-15,-2-10-10 16,1-20-18-16,4-7 2 0,6-22 13 15,4-13 9-15,12-19 11 16,6-10 4-16,13-6 18 16,8-3 6-16,9-2 6 15,8 5-2-15,6 10-12 16,-1 9-7-16,-3 21-3 16,-4 8-24-16</inkml:trace>
  <inkml:trace contextRef="#ctx0" brushRef="#br0" timeOffset="201683.3848">8029 11744 1179 0,'-13'-2'327'0,"-10"2"-153"15,2 0-24-15,8 3-55 0,3 3-29 16,8 3-36-16,3 3-13 15,11-2-12-15,4 2 0 16,13-5-2-16,0-1 1 16,-3-3-4-16,-3-3-9 15,-13-2-15-15,-5-1-11 16,-10 1-6-16,-7 2 7 16,-9 1 15-16,-2 3 17 15,-1 3 34-15,1 2 15 0,8 6 18 16,7 4 2-1,8 3-9-15,5 0-12 0,10-3-18 16,4-8-5-16,7-4-11 16,4-3-7-16,1-8-44 15,3-4-43-15</inkml:trace>
  <inkml:trace contextRef="#ctx0" brushRef="#br0" timeOffset="201864.9289">8244 11721 1508 0,'15'1'222'0,"12"1"-136"16,1-2 1-16,0 1-40 16,-1 0-8-16,-4 2-22 0,0-2-7 15,-3 1-83-15,-8-2-102 16</inkml:trace>
  <inkml:trace contextRef="#ctx0" brushRef="#br0" timeOffset="201998.9953">8369 11750 1468 0,'-3'7'236'16,"-3"13"-76"-16,-2 3-35 16,5 5-60-16,3 5-22 0,4-1-25 15,3-4-5-15,8-6-53 16,4-10-53-16</inkml:trace>
  <inkml:trace contextRef="#ctx0" brushRef="#br0" timeOffset="202371.4555">8709 11775 1213 0,'0'10'350'16,"0"6"-81"-16,-7 8-75 15,-8 2-32-15,-9 2-66 16,-1-2-27-16,-5-11-38 15,4-6-12-15,7-17-28 16,1-6-14-16,9-10-23 16,2-4-9-16,11 3-3 15,3-1 5-15,9 8 14 16,1 5 12-16,7 12 14 0,2 3 8 16,0 16 11-1,1 5 5-15,0 10 9 0,1 0 7 16,-3-4 5-16,-2-5-2 15,-1-10-2-15,-1-8-2 16,-4-12-7-16,3-9-3 16,-7-11-4-16,-6-2-3 15,3-4 0-15,-4 1-2 16,-3 3-4-16,4 7 11 16,-9 12 13-16,-1 9 8 0,1 10 10 15,0 9-11-15,2 9-7 16,2 2-27-16</inkml:trace>
  <inkml:trace contextRef="#ctx0" brushRef="#br0" timeOffset="202822.138">9820 11851 1145 0,'0'-6'362'0,"-2"-6"-153"0,-1-3-41 16,-5-1 4-16,-10 1-4 16,-5 1-6-16,-8 5-50 15,-1 4-23-15,0 5-48 16,4 8-14-16,7 10-20 15,6 2-4-15,11 10-4 16,4-1-1-16,9 3-1 16,5 1 2-16,5-10-1 15,7-2-17-15,5-13-69 16,-1-10-44-16</inkml:trace>
  <inkml:trace contextRef="#ctx0" brushRef="#br0" timeOffset="202956.7779">9788 11679 1615 0,'-2'-2'324'0,"-5"1"-191"16,2 1-44-16,5 7-91 0,2 1-38 16</inkml:trace>
  <inkml:trace contextRef="#ctx0" brushRef="#br0" timeOffset="203395.1461">9903 11795 1447 0,'9'-1'254'0,"3"-1"-15"0,14 2-138 15,-1 1-29-15,6 0-36 16,-2 1-11-16,-3-2-14 15,-3 0-2-15,-8-4-3 16,-4 0 2-16,-7-1-3 16,-4 1 0-16,-9 3-1 15,-6 1-1-15,-7 3 0 16,3 6 5-16,-2 4 5 16,5 4 0-16,5 8 2 15,3 0-3-15,11 3-3 16,4-1 1-16,8-7 5 15,3-1 2-15,5-7 6 16,1-6-1-16,2-6-1 0,-2-9-1 16,2-12-8-16,1-2-3 15,-6-4-4-15,-3-2-1 16,-11 5-4-16,-1-2 0 16,-5 7-1-16,-2 9-2 15,0 12 17-15,-5 7 5 16,2 14 7-16,2 2 2 15,2 3-16-15,2 5 0 16,3-7 359-16</inkml:trace>
  <inkml:trace contextRef="#ctx0" brushRef="#br0" timeOffset="203813.4718">10974 11656 1560 0,'4'10'291'15,"1"16"-110"-15,1 8-42 0,0 14-54 16,-3 0-24-16,-3-6-31 16,0 0-10-16,-3-17-67 15,4-8-40-15</inkml:trace>
  <inkml:trace contextRef="#ctx0" brushRef="#br0" timeOffset="204084.9539">11270 11700 1589 0,'-4'6'303'0,"-9"6"-156"16,-2 2-31-16,6 6-53 15,-2 6-17-15,11 6-20 16,8 0-7-16,6-2-7 0,6-7-2 15,2-11 3-15,-1-9 1 16,-5-10 4-16,-4-6 1 16,-5-11-2-16,-7 0-1 15,-7-1-8-15,-4 3-7 16,-8 5-30-16,1 1-38 16,0 5-85-16</inkml:trace>
  <inkml:trace contextRef="#ctx0" brushRef="#br0" timeOffset="204245.5661">11376 11739 1339 0,'20'11'261'15,"17"13"-68"-15,-1 10-38 16,0 5-22-16,-5 8-34 16,-2-1-14-16,-5-4-41 15,-2-4-39-15,-5-12-116 16,0-6-52-16</inkml:trace>
  <inkml:trace contextRef="#ctx0" brushRef="#br0" timeOffset="204425.8675">11588 11733 1494 0,'-12'10'299'0,"-11"9"-22"16,-6 14-109-16,1 9-51 15,-8 12-57-15,0 7-10 16,3-2-22-16,2-2-6 16,9-8-43-16,9-9-49 15</inkml:trace>
  <inkml:trace contextRef="#ctx0" brushRef="#br0" timeOffset="204698.2775">11700 11681 1472 0,'-2'0'245'0,"2"2"-58"15,0 6-33-15,3 10-37 16,4 3-5-16,3 7-22 15,3 2-13-15,1-3-19 16,-2-4-9-16,4-12-11 16,-1-6-6-16,5-11-10 15,3-5-15-15,-6-10-61 16,1 0-56-16,-6-1-207 16</inkml:trace>
  <inkml:trace contextRef="#ctx0" brushRef="#br0" timeOffset="204798.0107">11841 11558 1282 0,'-6'-6'310'0,"1"0"-67"16,0 1-81-16,2 5-49 16,6 6-73-16,5 1-58 15</inkml:trace>
  <inkml:trace contextRef="#ctx0" brushRef="#br0" timeOffset="205296.213">12237 11659 1293 0,'-12'-7'301'0,"-5"-3"-33"16,-3 3-96-16,7 8-96 15,0 5-21-15,3 6-30 16,4 1-2-16,6 4-4 15,6 2-5-15,9-4-1 16,0 1-3-16,4-6-5 16,1-2 3-16,-8-7-25 15,2-1-25-15,-7-1-66 16,-5-3-12-16,-5 0 0 16,-5 1 26-16,-7 1 59 0,-2 4 22 15,-1 5 30-15,6 3 8 16,-3 4 16-16,7 2 4 15,4 4-7-15,4-2-4 16,13 2-10-16,1-6 1 16,4-9-4-16,4-2-3 15,2-7-8-15,5-4-2 0,3-5-5 16,-3 0-2-16,-1-6-1 16,-6 0 1-16,-5 1 7 15,-2-1 18-15,-7 8 48 16,-2 3 29-16,-4 9 32 15,-1 9-8-15,-1 9-35 16,1 5-25-16,2 11-36 16,1 2-25-16,4-1 289 15</inkml:trace>
  <inkml:trace contextRef="#ctx0" brushRef="#br0" timeOffset="205755.5989">13016 11677 1341 0,'11'4'274'0,"5"0"-49"0,10 16-60 16,1 8-20-16,-5 5-32 15,-5 5-10-15,-10-3-11 16,-7-8-13-16,0-7-28 15,1-10-12-15,1-11-21 16,5-8-5-16,0-14-10 16,-1-7-4-16,7-3-4 15,2 1-3-15,3 8-1 16,4 5 1-16,-2 9 1 16,-1 8 2-16,-3 10 3 15,-4 8 2-15,-3 15 2 16,-4 1 0-16,2 6 5 15,-1-3 22-15</inkml:trace>
  <inkml:trace contextRef="#ctx0" brushRef="#br0" timeOffset="206295.3181">14190 11684 1192 0,'-1'-14'350'16,"-4"-12"-96"-16,5-2-74 15,-1-2-21-15,1 7-40 16,6 7-19-16,-6 9-35 15,0 10-13-15,0 13-15 16,-1 8-13-16,4 14-16 0,2-1-3 16,-2 7-1-16,-2-5-1 15,-4-2 1-15,-3-3 1 16,-1-9 1-16,-2-6-1 16,0-10-6-16,-3-4-3 15,3-5-4-15,3 0-1 16,8-5 0-16,6 0 3 15,12-1-2-15,8 2 3 16,9 2 2-16,2 2-3 0,1 3-55 16,-8 2-40-16</inkml:trace>
  <inkml:trace contextRef="#ctx0" brushRef="#br0" timeOffset="206674.1435">14220 11358 1339 0,'-12'-14'231'0,"-20"-16"-101"16,2 10-15-16,-17 10-19 15,-7 10-18-15,-6 22-24 16,-5 14-13-16,14 25-17 15,5 13-9-15,22 10-4 0,8 6 7 16,23 4 6-16,15 2-1 16,24-6 1-1,15-13-4-15,25-24-3 0,9-18-1 16,13-27 0-16,-4-11-1 16,-9-31 3-16,-5-6 1 15,-26-26 5-15,-10-7 8 16,-36-13 8-16,-21-9 16 15,-35-8 5-15,-19-5-4 0,-20 16-24 16,-3 14-21-16,7 34-27 16,10 17-33-16,18 24-70 15</inkml:trace>
  <inkml:trace contextRef="#ctx0" brushRef="#br0" timeOffset="206863.6354">14833 11878 1733 0,'-8'5'415'0</inkml:trace>
  <inkml:trace contextRef="#ctx0" brushRef="#br0" timeOffset="227908.6194">21733 9090 848 0,'-3'0'491'0,"-2"3"-256"16,-2 1-82-16,1 7-41 0,2 5-4 16,-1 3-29-16,3 4-13 15,-4 3-20-15,0-2-8 16,-1-1-24-16,-1-4-4 15,2-4 0-15,2-4-17 16,3-6-98-16,1-5-125 16</inkml:trace>
  <inkml:trace contextRef="#ctx0" brushRef="#br0" timeOffset="228161.4585">21724 9097 1206 0,'9'-1'287'0,"19"0"-164"16,5 1-6-16,14 2-44 15,2 1-14-15,-3 0-40 16,-1 2-6-16,-12 0-29 0,-4 2-39 16</inkml:trace>
  <inkml:trace contextRef="#ctx0" brushRef="#br0" timeOffset="228461.1752">21670 9291 911 0,'11'0'469'16,"8"0"-277"-16,12 5-83 16,4-1-11-16,6 5-35 15,-2 2-11-15,-4-3-24 16,-7-4-9-16,1-1-32 16,1-3-51-16</inkml:trace>
  <inkml:trace contextRef="#ctx0" brushRef="#br0" timeOffset="228745.4537">22036 9171 1205 0,'-1'-3'310'0,"-1"0"-137"15,1 4-27-15,-1-1-41 16,1 3-27-16,0 22-32 16,-2 35-15-16,3-28-16 15,0-1-4-15,2-1-41 16,5-5-54-16</inkml:trace>
  <inkml:trace contextRef="#ctx0" brushRef="#br0" timeOffset="229060.2515">21852 9145 886 0,'-11'6'474'0,"-6"5"-277"0,-11 7-124 16,3 1-18-16,-3 1-37 16,2 1-10-16,6-2-34 15,4-4-54-15</inkml:trace>
  <inkml:trace contextRef="#ctx0" brushRef="#br0" timeOffset="229258.9132">21933 9147 1313 0,'-6'3'275'16,"-5"3"-68"-16,-6 7-71 16,1 1-28-16,-5 5-54 15,-1 1-18-15,4-2-22 0,-2 4-5 16,6-6-34-16,9-2-36 15,3-5-152-15</inkml:trace>
  <inkml:trace contextRef="#ctx0" brushRef="#br0" timeOffset="229425.1586">21967 9183 1508 0,'-8'7'262'0,"-7"11"-82"15,1 4-34-15,0 2-48 16,1 1-27-16,-4 0-35 16,8-3-16-16,0-6-108 15</inkml:trace>
  <inkml:trace contextRef="#ctx0" brushRef="#br0" timeOffset="230451.5751">21898 9208 981 0,'-4'0'382'0,"0"1"-259"16,8 4-40-16,11-1 1 16,20 7-9-16,10 1-14 15,28 5-29-15,6 2-11 16,15 5-16-16,-2 2 1 15,-2-2 4-15,-6-3 1 16,-14-6 0-16,-4-4-1 16,-19-2-6-16,-5-4-12 15,-19-4-54-15,-6 0-27 0,-11-6-73 16,-2-1-37-16</inkml:trace>
  <inkml:trace contextRef="#ctx0" brushRef="#br0" timeOffset="230639.3768">22715 9339 1099 0,'8'2'362'0,"10"3"-209"16,-2 6-9-16,-7 0-22 15,-2 7 4-15,-7 0-15 16,-6-2-1-16,-4-2-38 15,-3-6-16-15,3-8-86 16</inkml:trace>
  <inkml:trace contextRef="#ctx0" brushRef="#br0" timeOffset="231201.0127">23146 9417 1020 0,'4'0'408'15,"4"-3"-253"-15,-3-2-37 16,-2 0-10-16,-4-3-25 16,-5-1-16-16,-3-2-23 15,-6-3-4-15,-8-2-3 16,-2 2-2-16,-7 6-12 16,1 5-9-16,4 11-15 15,1 6-3-15,8 8 0 16,7 2-1-16,13 2 3 15,6-2 3-15,16-5 5 16,2-2 2-16,7-9 2 0,0-3 0 16,-3-12-1-16,0-4 1 15,-3-11-1-15,-3-5-2 16,-3-4-3-16,-5-5-1 16,-6-1-3-16,-2-1 1 15,-6 6 0-15,-2 7 0 16,-7 11 2-16,-2 12 8 15,-1 11 10-15,-3 9 3 16,2 18 2-16,1 6-9 0,6 12-9 16,4 1-3-16,6-4 0 15,-1-7-2-15,5-13-60 16,1-6-67-16</inkml:trace>
  <inkml:trace contextRef="#ctx0" brushRef="#br0" timeOffset="231558.9459">23370 9396 1479 0,'-3'6'242'0,"-2"6"-63"16,-2 4-48-16,-2 8-42 15,2 1-4-15,-3 0-35 16,0-1-12-16,5-7-25 15,-2-7-3-15,6-5-1 16,3-5 0-16,5-7-1 16,3-5-1-16,1-14-1 0,1-2-2 15,-3-9 0-15,6-3-2 16,-2 1 0-16,0 2-2 16,4 10 0-16,-10 6 0 15,1 20 6-15,-2 6 7 16,-5 16 12-16,-1 6 2 15,5 12-1-15,-1 4-6 16,7 3-6-16,7-4 0 0,2-4-3 16,3-8 0-16,-4-12-66 15,-1-2-43-15</inkml:trace>
  <inkml:trace contextRef="#ctx0" brushRef="#br0" timeOffset="231701.6022">23316 9493 1390 0,'2'-4'239'15,"3"0"1"-15,14 5-192 16,9 1-24-16,8 5-44 16</inkml:trace>
  <inkml:trace contextRef="#ctx0" brushRef="#br0" timeOffset="232091.4823">23378 9179 1209 0,'7'0'293'0,"13"2"-146"16,6 2-20-16,13-1-23 15,4 3-11-15,0-1-36 16,-2 2-17-16,-5 0-23 16,-7-4-6-16,-13-2-4 15,-6-2-4-15,-12-5-23 16,-5-2-9-16,-6-2-9 15,2-1 6-15,2 5 18 16,2 1 7-16,4 5 9 16,2 6 13-16,1 3 29 15,3 5 21-15,0 5 47 16,-3-3 1-16,-3-1-24 16,-2-3-19-16,-5-6 329 15</inkml:trace>
  <inkml:trace contextRef="#ctx0" brushRef="#br0" timeOffset="239964.1746">20436 8629 474 0,'2'0'268'16,"-2"4"-11"-16,-3-3-29 16,2-1-73-16,0 0-63 15,-1-1-25-15,1 0-5 16,1-1 2-16,0 1 4 15,0 0-7-15,3-7 0 16,1-4-10-16,25-30-4 0,-10 27-6 16,5-6-4-16,8 0-9 15,5 4-6-15,4 1-12 16,7 7-6-16,-5 5-8 16,-7 2-22-16</inkml:trace>
  <inkml:trace contextRef="#ctx0" brushRef="#br0" timeOffset="240690.4233">20407 8637 482 0,'3'1'318'15,"0"1"3"-15,2-2-93 16,-5 0-120-16,0 0-38 0,0 0-14 15,0 0-7-15,12 4-13 16,37 17-9-16,-27-11-15 16,8 1-5-16,-5-2-3 15,-1-2-6-15,4-4-109 16</inkml:trace>
  <inkml:trace contextRef="#ctx0" brushRef="#br0" timeOffset="241253.8917">20622 8728 1038 0,'2'-5'347'0,"8"-9"-238"15,3-1-37-15,9-5-14 16,9-1 11-16,12 1-4 16,6 1-5-16,4 5-14 0,-4 6-14 15,-12 7-18-15,-7 1-4 16,-12 5-18-16,-6-2-43 15</inkml:trace>
  <inkml:trace contextRef="#ctx0" brushRef="#br0" timeOffset="241778.3225">20746 8467 940 0,'0'-3'445'0,"0"3"-271"0,3 0-69 16,-3-1-4-16,0 1-29 16,4 0-7-16,26 6-16 15,38 11-11-15,-26-6-19 16,3 1-4-16,-10-4-9 15,1-2-10-15,-4-6-77 16,-3 4-95-16</inkml:trace>
  <inkml:trace contextRef="#ctx0" brushRef="#br0" timeOffset="242243.928">20474 8565 1138 0,'5'5'303'0,"5"9"-219"16,-2-2-26-16,5 6-25 15,-4 2-10-15,-1 2-37 16,1 2-43-16</inkml:trace>
  <inkml:trace contextRef="#ctx0" brushRef="#br0" timeOffset="242441.4046">20548 8549 1399 0,'1'4'194'16,"3"8"-114"-16,-1-2-28 0,2 5-20 16,3 3-11-16,-1 1-13 15,1 1-8-15,-1-1-88 16</inkml:trace>
  <inkml:trace contextRef="#ctx0" brushRef="#br0" timeOffset="242617.9289">20604 8517 1503 0,'0'7'214'0,"3"8"-151"16,0 5-19-16,3 6-25 15,1-3-9-15,-1 1-34 16,2-3-38-16</inkml:trace>
  <inkml:trace contextRef="#ctx0" brushRef="#br0" timeOffset="242799.3991">20720 8534 1439 0,'0'9'187'15,"-3"6"-116"-15,1 0-15 0,1 5-20 16,1-1-14 0,5-1-12-16,-2 0-16 0,4-7-103 15</inkml:trace>
  <inkml:trace contextRef="#ctx0" brushRef="#br0" timeOffset="242976.6571">20791 8510 1385 0,'0'9'191'0,"0"10"-118"16,0 0-19-16,4 4-22 16,-1-4-10-16,2-3-34 15,0 2-51-15</inkml:trace>
  <inkml:trace contextRef="#ctx0" brushRef="#br0" timeOffset="243124.3101">20923 8499 1456 0,'0'7'226'0,"3"3"-81"15,-3 8-71-15,4 3-15 16,-2-3-34-16,-2-1-32 0</inkml:trace>
  <inkml:trace contextRef="#ctx0" brushRef="#br0" timeOffset="243812.5046">20534 7821 796 0,'0'0'412'0,"-6"0"-190"16,-2 2-113-16,1 9-32 16,-1 6-6-16,7 19-29 0,3 5-13 15,8 24-12-15,2 7-4 16,1 13-5-16,7 10-3 15,-7 1-4-15,1-6-1 16,-2-19-1-16,-8-13-3 16,2-22-1-16,0-7-2 15,0-12-34-15,-1-3-53 16</inkml:trace>
  <inkml:trace contextRef="#ctx0" brushRef="#br0" timeOffset="244292.2825">20513 7873 836 0,'-4'8'377'16,"-7"8"-205"-16,6 1-90 15,-8 1-41-15,1-2-12 16,1-3-15-16,-4-3-5 16,8-7 4-16,2-5 6 15,6-11 3-15,10-3-1 16,-2-9 1-16,3 0 1 16,1-3 5-16,-1-1 4 0,-2 7 9 15,1 4 10-15,-3 13 5 16,-5 5 0-16,4 16-16 15,1 8-13-15,-1 10-12 16,7 3-5-16,7-4-9 16,1-2-36-16</inkml:trace>
  <inkml:trace contextRef="#ctx0" brushRef="#br0" timeOffset="244860.5886">20908 7766 878 0,'-6'-7'484'0,"-5"-6"-279"15,-5 2-102-15,-7 1-23 0,1 5-36 16,0 1-11-16,5 8-23 16,1 3-7-16,6 5-8 15,0 3-1-15,10 5-1 16,5 1 1-16,7-2 2 15,4 1 1-15,2-5 2 16,3-3 1-16,2-7 2 16,-2-6 1-16,-3-7 1 15,-2-7 1-15,-5-7 1 16,-1-5 0-16,-8-7-1 16,6 0 1-16,-9-4 11 15,-7 0 7-15,1 1 11 16,-9-1 12-16,7 6 7 15,1 6-1-15,1 11-8 16,-1 1-9-16,4 14-26 16,2 4-8-16,2 14-4 15,7 10-2-15,0 7 3 0,4 9-1 16,1 0 5-16,-4-2 0 16,0 1 3-16,-2-4 0 15,2-9-63-15,2-3-46 16</inkml:trace>
  <inkml:trace contextRef="#ctx0" brushRef="#br0" timeOffset="245578.4678">21063 7585 1028 0,'0'-1'410'15,"0"-1"-244"-15,-1 7-79 16,1-5-13-16,0 9-37 16,0 19-5-16,2 34-15 15,-3-26-7-15,1-2-4 16,-1-2 0-16,-1-7 0 15,-1-7 0-15,2-11 2 16,0-7 0-16,2-7 0 16,3-9-2-16,-2-8 1 15,2-5-1-15,-4-8 1 16,0 0 0-16,0-3-2 16,-3-1 6-16,3 8 13 15,0 8 8-15,3 11 16 16,2 12-2-16,1 11-6 15,4 6-12-15,5 14-15 0,3 4-6 16,1 3-4-16,3 1 0 16,1-5 1-16,-1-4-1 15,-2-5-4-15,-6-3-23 16,-7-8-78-16,-2-4-55 16</inkml:trace>
  <inkml:trace contextRef="#ctx0" brushRef="#br0" timeOffset="245747.0382">21047 7748 1485 0,'10'-3'211'0,"11"-6"-128"16,5-2-27-16,8 0-24 15,1-3-11-15,-1 5-21 16,-3 1-55-16</inkml:trace>
  <inkml:trace contextRef="#ctx0" brushRef="#br0" timeOffset="246193.0152">20994 7475 884 0,'-10'-3'410'0,"-5"-1"-232"16,4-1-88-16,8 0-20 16,6 0 4-16,9 2-1 15,4-2-6-15,7 2-17 16,6 3-10-16,4-6-13 16,3 3-7-16,-5-3-8 15,-5-2-2-15,-13 0 1 16,-6 1-2-16,-7 0 1 15,-5 2-2-15,-5 4-5 16,-1 3-1-16,5 9-3 31,4-7-2-31,-1 2-1 0,-5 19 1 0,5 4-7 16,3 4-9-16</inkml:trace>
  <inkml:trace contextRef="#ctx0" brushRef="#br0" timeOffset="253788.1071">15458 11417 1277 0,'-21'-2'263'0,"-27"-3"-126"16,-5 5 7-16,2 7-18 16,6 11-32-16,20 9-37 15,10-1-31-15,19 7-23 16,10-6-1-16,14-4 1 15,10 4 0-15,9-8 2 16,3-5 0-16,-4-3 1 16,-8-8-3-16,-14-3-4 0,-9-2-2 15,-18-3-2-15,-9 1 2 16,-19 2 3-16,-2 4 1 16,-9 9 4-16,4 4 0 15,9 6 0-15,3 3 1 16,16 0-1-16,8 5 0 15,15 0 2-15,9 1 0 16,13-7 0-16,4-3 1 0,4-10 0 16,0-7 1-1,-4-6 1-15,-5-10-2 0,-8-5-3 16,-12-8-2-16,-7 1-1 16,-3 3 1-16,-6 7-1 15,2 7 1-15,0 12 6 16,-2 2 4-16,1 11 2 15,-3 2 1-15,3 0-5 16,1-1-3-16,1-6-1 16,5-4 0-16,0-9 0 15,0-10-1-15,7-8-4 16,0-7-4-16,6-1-4 16,1 2-1-16,-1 2 3 15,3 8 5-15,-6 11 14 16,-1 5 8-16,-6 13 10 0,-2 5-4 15,-2 10-9-15,0 1-5 16,2 7-25-16,1-2-42 16,6-7-7-16</inkml:trace>
  <inkml:trace contextRef="#ctx0" brushRef="#br0" timeOffset="253966.1404">15951 11687 1664 0,'-2'3'369'0,"2"11"-180"16,-1 7-48-16,2 10-65 15,6 5-26-15,-2 2-22 16,3-2-23-16,-1-10-89 16,-3-4-44-16</inkml:trace>
  <inkml:trace contextRef="#ctx0" brushRef="#br0" timeOffset="254090.3733">15927 11495 1675 0,'-3'-4'354'0,"-1"-1"-231"16,5 5-38-16,-1 0-128 15</inkml:trace>
  <inkml:trace contextRef="#ctx0" brushRef="#br0" timeOffset="254384.5863">16321 11703 1517 0,'-6'-8'290'0,"-9"-5"-71"0,-4 8-100 15,-4 3-20-15,-6 10-65 16,3 6-15-16,5 11-12 16,6 6-5-16,15 3 2 15,3 2 2-15,12-8 8 16,6-3 4-16,3-11 8 16,1-8 2-16,-5-8 1 15,-3-6-2-15,-11-7-6 16,-4-1-4-16,-8-2-38 15,-5 0-46-15</inkml:trace>
  <inkml:trace contextRef="#ctx0" brushRef="#br0" timeOffset="254683.2922">16464 11739 1573 0,'3'5'320'16,"3"8"-116"-16,-2 4-27 15,-4 3-49-15,0 1-45 16,-2-1-39-16,2-2-11 16,0-9-19-16,2-2-3 15,9-13-22-15,-2-8-18 16,6-9-21-16,2-5-5 16,3 3 14-16,2 0 13 15,1 6 20-15,1 4 3 16,-2 12 17-16,-5 4 7 15,-4 14 24-15,-10 5 7 0,-5 8-8 16,1 6-7-16,-2 2-16 16,3 2-19-16,8-13-103 15,0-8-118-15</inkml:trace>
  <inkml:trace contextRef="#ctx0" brushRef="#br0" timeOffset="254869.5573">16758 11680 1325 0,'6'0'291'0,"9"2"8"15,4 8-62-15,6 10-77 16,3 3-35-16,-8 6-60 16,-5 0-8-16,-16 0-17 0,-8-3-5 15,-7-8-19-15,-1-3-46 16,4-8-229-16</inkml:trace>
  <inkml:trace contextRef="#ctx0" brushRef="#br0" timeOffset="255015.2104">17082 11918 1871 0,'2'11'534'0,"-6"7"-289"16,1 3-48-16,-10-8-107 15,-1 2-46-15</inkml:trace>
  <inkml:trace contextRef="#ctx0" brushRef="#br0" timeOffset="255923.5336">1728 12685 1529 0,'0'12'273'16,"-2"11"-71"-16,0 13-37 15,-2 12-42-15,-1 0-31 16,3 6-50-16,2-11-17 16,9-12-39-16,7-8-56 15</inkml:trace>
  <inkml:trace contextRef="#ctx0" brushRef="#br0" timeOffset="256199.5505">1991 12803 1539 0,'-20'1'302'16,"-12"1"-56"-16,4 10-147 16,0 1-34-16,18 8-42 15,7 5-13-15,15-2-10 16,10 3 0-16,12-7-1 15,3-4 1-15,0-5 4 16,-8-8 0-16,-8-5 6 16,-8-4 2-16,-11-8 5 0,-5 0-3 15,-10 3-15-15,-1-3-31 16,-5 5-122-16</inkml:trace>
  <inkml:trace contextRef="#ctx0" brushRef="#br0" timeOffset="256372.3446">2123 12778 1335 0,'9'4'298'16,"15"9"21"-16,5 5-105 0,9 18-86 15,-2 4-31-15,-3 7-25 16,-2-1-13-16,-5-5-23 16,-1-2-15-16,4-8-24 15,1-2-26-15,-2-9-86 16,-1-5-44-16</inkml:trace>
  <inkml:trace contextRef="#ctx0" brushRef="#br0" timeOffset="256566.5981">2454 12768 1535 0,'-12'9'335'16,"-9"5"-28"-16,-5 11-112 15,-3 9-40-15,-2 9-54 0,0 3-25 16,10-7-43 0,11-20-13-16,-1 1-27 15,-26 55-36-15,7-9-112 0,10-9-53 16</inkml:trace>
  <inkml:trace contextRef="#ctx0" brushRef="#br0" timeOffset="256864.9586">2522 12768 1597 0,'1'0'303'0,"0"3"-158"16,-1 8-22-16,0 7-42 15,0 8-11-15,8 6-19 16,1-3-6-16,2-5-5 16,11-1-3-16,-3-15-6 15,4 0-3-15,4-8-6 16,-9-9-2-16,2-4-2 16,-2-4-9-16,-11-8-56 15,0-3-38-15,-7-3-120 16,-8 0-107-16</inkml:trace>
  <inkml:trace contextRef="#ctx0" brushRef="#br0" timeOffset="256974.6887">2652 12633 1238 0,'0'0'306'0,"1"5"-113"16,3 2-106-16,0 1-24 16,11 6-138-16</inkml:trace>
  <inkml:trace contextRef="#ctx0" brushRef="#br0" timeOffset="257449.1773">3004 12738 1263 0,'-10'-6'328'0,"-15"-5"-19"16,1 2-94-16,4 4-104 15,-2 5-46-15,11 8-54 16,3 5-11-16,8 4-5 16,10 3-2-16,11-3 4 15,4 0 3-15,1-5 1 16,0-3 1-16,-6-7 1 16,-2-2-4-16,-4-6-36 15,-6-4-12-15,-7 2-12 16,-5 0 7-16,-9 6 36 15,-8 2 10-15,1 7 13 0,2 4 5 16,5 6 5-16,6 3 3 16,6 0-1-16,7 1 0 15,9-3-5-15,3-4 0 16,10-6-1-16,-2-11-1 16,3-7 0-16,0-7-1 15,-7-8 0-15,0 0-1 0,-7-4-1 16,0 4 0-1,-7 4-2-15,-2 5 12 0,-7 10 30 16,-3 6 22-16,-3 15 31 16,0 7-2-16,1 14-25 15,1 4-25-15,5 1-34 16,6 0 33-16</inkml:trace>
  <inkml:trace contextRef="#ctx0" brushRef="#br0" timeOffset="257947.2446">4011 12724 1185 0,'2'1'330'0,"9"6"-129"16,2 7-22-16,-3 11-36 15,3 7-6-15,-9 4-22 16,-5 1-20-16,-1-8-37 16,-4-10-17-16,4-16-26 15,3-4-5-15,5-21-10 16,1-3-5-16,7-9-6 15,4 0-1-15,6 6 5 16,3 8 3-16,-4 16 16 16,-6 6 3-16,-6 17 15 15,-5 5 2-15,-5 9-7 16,-1 4 5-16,3-2-30 0</inkml:trace>
  <inkml:trace contextRef="#ctx0" brushRef="#br0" timeOffset="258435.5423">5193 12791 991 0,'-22'0'445'15,"-11"0"-241"-15,-4-8-84 16,3-6-7-16,9-11-39 15,10-4-26-15,15-9-31 16,8 1-14-16,20 11-5 16,3 0 3-16,9 16 18 15,-1 5 8-15,6 14 3 0,-1 8 3 16,-16 14 10-16,-10 4 12 16,-31 9 6-16,-12 6-4 15,-15 4-18-15,-1-2-15 16,11-12-13-16,9-12-5 15,16-17-6-15,10-3-3 16,13-6-1-16,3-2 1 16,9-2 1-16,0-6 4 15,3 3-46-15,5-1-42 0</inkml:trace>
  <inkml:trace contextRef="#ctx0" brushRef="#br0" timeOffset="258765.8921">5289 12476 1482 0,'-24'-8'257'0,"-29"-2"-67"16,-1 10-51-16,2 15-77 16,5 11-17-16,1 12-28 15,5 9-10-15,11 11-10 16,3 8-3-16,21 14-1 15,12 1 1-15,18-2 5 16,10-10 1-16,16-17 4 16,7-6 1-16,16-23 2 15,8-11 0-15,10-25 3 16,-6-20 1-16,-13-25 1 0,-12-12 3 16,-28-17 6-16,-12-1 8 15,-35 3 30-15,-18 4 4 16,-32 16-8-16,-9 7-12 15,-3 22-28-15,6 12-35 16</inkml:trace>
  <inkml:trace contextRef="#ctx0" brushRef="#br0" timeOffset="259428.783">6247 12747 1449 0,'6'0'237'0,"13"5"-51"16,5 11-51-16,3 22-70 15,0 15-7-15,-14 14-15 16,-11 2-5-16,-9-4-8 16,-11-9-11-16,-4-17-32 15,1-9-18-15,2-22-30 16,-1-12-9-16,7-16 25 15,3-12 12-15,8-11 29 16,3-5 17-16,14 1 30 16,3-2 13-16,11 8 35 15,6 5 0-15,0 7-18 16,0 10-14-16,-11 6-32 16,-2 4-9-16,-10 6-11 15,-5 2-1-15,0 3-23 16,-5 3-15-16,-2 3-13 15,3 5-2-15,1 8 18 0,-5 2 14 16,2 7 11-16,-1 1 2 16,0-4 22-16,8-4-40 15,5-13-120-15</inkml:trace>
  <inkml:trace contextRef="#ctx0" brushRef="#br0" timeOffset="259709.0158">6848 12777 1416 0,'-3'9'240'0,"-11"13"-35"15,-4 4-29-15,-9 4-53 16,-5-4-22-16,0-5-47 16,2-5-20-16,7-16-20 15,4-6-2-15,4-11-8 16,1-6-4-16,6 0-5 15,2 2-2-15,13 3 0 16,7 3 0-16,2 4 7 16,9 6 7-16,1 10 15 15,2 10 8-15,5 12 3 16,-2 7-4-16,-4 1-4 16,-2 1-30-16</inkml:trace>
  <inkml:trace contextRef="#ctx0" brushRef="#br0" timeOffset="260264.0488">7510 12766 1509 0,'6'2'231'0,"10"3"-136"15,5-2 4-15,5-1-34 16,4 0-18-16,3-2-21 15,-2-2-10-15,-7-3-6 16,-5-2-1-16,-14-3-8 16,-5 5-1-16,-11 1-4 15,-7 4-1-15,-6 5 2 16,-1 3 0-16,2 10 1 16,5 4 2-16,7 6 2 15,3 3 3-15,8 3 3 0,8 1-1 16,6-9 12-16,4-7 3 15,9-12 4-15,-1-7 2 16,4-10-9-16,-1-4-2 16,-4-10-5-16,-2-3-2 15,-7 0-5-15,-2-2-1 16,-2 6-1-16,-5 4-2 16,-6 10-1-16,4 9 5 15,-8 10 12-15,-1 5 0 0,5 11 2 16,2 1-6-16,2 1-9 15,6 1-28-15</inkml:trace>
  <inkml:trace contextRef="#ctx0" brushRef="#br0" timeOffset="260474.2605">8022 12780 1567 0,'12'9'316'16,"7"7"-100"-16,4 9-70 15,-2 2-21-15,-14 2-24 16,-7-1-17-16,-12-5-20 0,-5-5-19 16,-6-11-88-16,0-8 389 15</inkml:trace>
  <inkml:trace contextRef="#ctx0" brushRef="#br0" timeOffset="261506.5365">8955 12708 1454 0,'-14'0'213'0,"-7"2"-96"15,1 4-24-15,10 5-55 16,8 1-15-16,6 2-19 16,8 1-3-16,11-2 0 15,-1-4 0-15,1-3 2 16,2-3 0-16,-9-4-4 15,-1 0-3-15,-9-3-4 16,-7 2-1-16,-14 2 4 16,-2 1 2-16,-13 6 6 15,1 1 7-15,1 5 16 16,3 3 9-16,12 4 7 0,9 3 0 16,11 1-11-16,6 0 1 15,13-8-10-15,3 0-2 16,4-11-5-16,2-6-1 15,-1-7-3-15,-2-8-1 16,-2-3-4-16,-2 1-3 16,-3-3-3-16,-5 1-2 15,-4 8 0-15,-3 2 0 0,-6 12 2 16,2 3 0-16,-7 8 2 16,-2 3 1-16,0 2 1 15,-4-1 1-15,-5-7 2 16,3-1 0-16,1-9 1 15,2-9-1-15,4-8-4 16,1-7-2-16,7-6-2 16,2 1-1-16,11 1-1 15,0 3-1-15,-1 9 3 16,4 7 2-16,-8 11 31 16,-2 8 6-16,-5 11 8 15,4 5-3-15,-5 9-24 16,4 1-4-16,-4-3-48 15,-2-2-36-15</inkml:trace>
  <inkml:trace contextRef="#ctx0" brushRef="#br0" timeOffset="261686.0533">9518 12742 1626 0,'3'2'347'15,"5"6"-158"-15,-1 7-37 16,1 13-70-16,-1 4-24 16,0 4-32-16,0 0-5 0,2-1-55 15,1-7-441-15</inkml:trace>
  <inkml:trace contextRef="#ctx0" brushRef="#br0" timeOffset="262058.7416">9887 12744 1481 0,'-11'-9'267'0,"-16"-8"-43"16,1 6-63-16,3 11-83 15,0 5-23-15,7 12-28 16,2 5-9-16,6 8-5 15,8 3-2-15,11 2-6 16,6-4-1-16,9-6 2 0,-2-10 0 16,5-11 0-16,-3-7-1 15,1-9-16-15,-4-1-7 16,-9-3-6-16,-4-1 0 16,-12 3 13-16,-7 1 6 15,-9 8 3-15,2 8 0 16,-2 11 6-16,0 6 5 15,5 14 5-15,-1 4 1 16,6 6-5-16,8 1-3 16,8-3-5-16,3-4 1 0,4-4-10 15,4-7-30-15</inkml:trace>
  <inkml:trace contextRef="#ctx0" brushRef="#br0" timeOffset="262373.9339">10336 12791 1462 0,'-6'6'298'0,"-8"5"30"16,5 9-133-16,-6 2-87 16,-6 1-36-16,-5-1-22 15,-3-3-8-15,1-6-23 16,3-8-5-16,5-11-6 15,1-7-5-15,4-10-3 0,5 1-6 16,6-3-4-16,4-4-2 16,10 10-4-16,4 0 2 15,13 10-1-15,3 7 2 16,1 11 5-16,-2 8 1 16,-6 13 3-16,-2 3 4 15,-9 4 3-15,5 0-4 16,-7-9-87-16,-4-3-43 15</inkml:trace>
  <inkml:trace contextRef="#ctx0" brushRef="#br0" timeOffset="262511.8076">10241 12567 1667 0,'-2'0'365'16,"-5"0"-171"-16,8 8-132 15,4 6 92-15</inkml:trace>
  <inkml:trace contextRef="#ctx0" brushRef="#br0" timeOffset="262958.1842">10451 12724 1451 0,'5'1'257'16,"4"2"-34"-16,1 12-104 15,3 10-35-15,-1 12-13 16,-3 8 1-16,-1-1 3 15,-1-6-2-15,3-14-21 16,4-14-8-16,4-11-15 16,7-10-3-16,0-15-7 15,1-3-4-15,-2-4-6 16,-11 1 1-16,0 9-68 16,-8 4-34-16</inkml:trace>
  <inkml:trace contextRef="#ctx0" brushRef="#br0" timeOffset="263466.7933">10894 12735 1500 0,'-8'-4'239'0,"-10"0"-117"15,3 2-19-15,6 6-51 16,3 3-14-16,5 2-15 16,6 1-9-16,11 2-9 15,5-1-2-15,6-1-1 16,0-1 0-16,-9-2-8 16,-3-3-5-16,-10-2-6 15,-5-2-7-15,-8 0 5 16,-7 0 4-16,-6 2 7 15,-4 1 5-15,2 4 6 16,3 1 1-16,5 5 9 16,11 1 4-16,4 2 5 15,5 1 2-15,12-1-4 16,-3-3 0-16,10-6-3 16,-1-5-1-16,1-7-4 0,1-6-1 15,-3-3-4-15,1-4 0 16,-1-3-2-16,-4-1-1 15,0 0 0-15,-6 4 0 16,-3 6-4-16,-5 4 9 16,-2 13 36-16,-2 3 7 15,0 10 11-15,0 4-9 16,5 8-35-16,2-1-6 16,5-2-39-16,3-2-10 0</inkml:trace>
  <inkml:trace contextRef="#ctx0" brushRef="#br0" timeOffset="263962.4263">11434 12714 1571 0,'-11'-5'280'0,"-10"-3"-139"15,2 1-69-15,5 8-54 16,6 3-9-16,4 2-8 16,7 2-1-16,7 0-4 15,5 1 1-15,6-1-9 16,-1-2-16-16,0 0-49 0,-4-5-38 16,-7 0-76-16,-2 0 12 15,-10-1-110-15,-8 2-169 16,-8 3 464-16,-5 1 228 15,-4 3 159-15,3 1-204 16,7 4-50-16,2 2-2 16,12 5-29-16,-1 0-18 0,7-2-23 15,10 0-21 1,5-5-20-16,4-7-5 0,3-12-9 16,0-4-1-16,3-12-4 15,4 0-2-15,2 0-5 16,5 1 0-16,2 6 0 15,-1 6 0-15,-1 9 10 16,-11 6 13-16,-5 9 46 16,-12 2 18-16,-16 3 23 15,-3 2 1-15,-18-2-40 16,-2-6-14-16,-4-10-63 16,2-5-261-16</inkml:trace>
  <inkml:trace contextRef="#ctx0" brushRef="#br0" timeOffset="264341.0869">12579 12569 1590 0,'-3'8'306'0,"-4"17"-171"16,2 10-14-16,11 12-37 15,1 6-24-15,2 1-15 16,2-3-6-16,-9-13-35 16,4-6-33-16,-8-19-49 15</inkml:trace>
  <inkml:trace contextRef="#ctx0" brushRef="#br0" timeOffset="264635.1345">12567 12554 1435 0,'18'-4'238'0,"24"-2"-41"0,5 8-58 16,-3 7-47-16,-6 6-14 15,-16 1-30-15,-12 2-3 16,-15 2-17-16,-5-3-7 15,-11 0-8-15,3-3-3 16,6-6-10-16,1-5-8 16,18-7-9-16,6-3-1 15,16 2 1-15,8 0 8 0,7 7 6 16,-3 6 0-16,-8 10 3 16,-12 2 2-16,-21 6 8 15,-14 3 1-15,-23 3 0 16,-6 0 2-16,-6-9-41 15,2-6-51-15</inkml:trace>
  <inkml:trace contextRef="#ctx0" brushRef="#br0" timeOffset="265114.4233">12367 12256 1325 0,'-2'9'249'0,"2"22"-77"16,0 19-49-16,1 26-27 15,5 14-16-15,-5 9-16 16,1 4-1-16,-1-4-21 16,-2-11-11-16,1-18-20 15,1-15-13-15,-1-28-72 16,0-8-69-16</inkml:trace>
  <inkml:trace contextRef="#ctx0" brushRef="#br0" timeOffset="265578.1816">12232 12363 1237 0,'13'-7'273'16,"20"-9"-152"-16,19 1-38 0,27 1-37 15,12-1-7 1,14 3 2-16,-5 0-1 0,-8 5-8 16,-12 0-11-16,-19 5-15 15,-12 2-2-15,-22 5 0 16,-11 3 2-16,-12 3 13 16,-4 2 4-16,0 2 0 15,0 0-1-15,0 8-14 16,0 6-5-16,1 14-3 15,0 8-3-15,-1 12 0 16,0 8 1-16,1 6 0 16,0 8 2-16,5 4 0 15,0-6-2-15,-2-5 22 16,2-10 25-16,-4-15 22 16,-2-8 11-16,-1-15-15 15,1-8-26-15,-3-15-9 0,2-2-4 16,-12-10-8-16,-11-5 0 15,-20 0-7-15,-15-3-4 16,-15-2-3-16,3 0-1 16,-1-1-11-16,5 1-7 15,18 9-17-15,4-2-25 16,24 4-91-16,12 4-72 16</inkml:trace>
  <inkml:trace contextRef="#ctx0" brushRef="#br0" timeOffset="265774.6546">13416 12888 1702 0,'4'8'357'0,"0"15"-236"16,0 2-21-16,-9 9-12 15,-6-1-30-15,-9-4-40 16,-1 1 380-16</inkml:trace>
  <inkml:trace contextRef="#ctx0" brushRef="#br0" timeOffset="267300.5725">13924 12590 1360 0,'-2'0'222'0,"0"6"-63"16,-6 16-39-16,-5 15-25 15,-3 9 2-15,-5 5-32 16,4-2-2-16,4-4-25 15,3-5-13-15,7-15-11 16,3-13 0-16,5-21-4 16,7-10-3-16,4-17-3 15,1-3-2-15,1-5 0 16,-1 3 0-16,-3 5 0 16,-2 5-1-16,-1 10 13 15,2 12 8-15,-1 13 5 16,2 10 3-16,8 15-13 15,1 3-6-15,6 7-6 16,2 1 0-16,-8-3 3 16,-6-4-17-16,-4-9-63 0,-6-3-18 15</inkml:trace>
  <inkml:trace contextRef="#ctx0" brushRef="#br0" timeOffset="267443.2321">13845 12775 1582 0,'7'-4'283'16,"14"-4"-175"-16,9 0-40 15,18 3-40-15,5 2-17 0,1 3-70 16</inkml:trace>
  <inkml:trace contextRef="#ctx0" brushRef="#br0" timeOffset="267708.2779">13618 12355 1462 0,'-3'4'228'0,"0"17"-90"15,1 12 3-15,4 30-39 0,5 8-7 16,1 12-11-16,3 9-12 16,-2 1-22-16,-1-2-12 15,-7-17-21-15,5-12-13 16,-5-28-44-16,-4-12-48 16,4-14-155-16</inkml:trace>
  <inkml:trace contextRef="#ctx0" brushRef="#br0" timeOffset="268188.6646">13601 12362 1326 0,'10'-7'208'0,"19"-9"-129"15,7 1-27-15,18 4 2 16,6-2-10-16,15 5-20 15,8 3-3-15,0 5-10 16,-5 0-3-16,-16 0-3 16,-6 1 1-16,-14-4 7 15,-5 1 7-15,-14-1 12 16,-3 3 4-16,-7 3-1 16,-1 2-4-16,2 5-14 15,-1 3-4-15,1 11-9 16,1 9-4-16,-2 20-2 15,4 3 0-15,-7 13 0 0,0 1 1 16,-5 4 1-16,-2 7 0 16,1 6 1-16,1-3 1 15,7-10-1-15,0-13 1 16,-1-22 5-16,2-4 7 16,-4-14 7-16,-2-5 2 15,-9-12 8-15,-14-5-5 16,-21-13 1-16,-15 0 8 15,-24-6 15-15,-6 4 7 0,-21 4-4 16,-2 1-11-16,6 9-27 16,1-1-7-16,27 2-5 15,12 0-2-15,27-4-274 16</inkml:trace>
  <inkml:trace contextRef="#ctx0" brushRef="#br0" timeOffset="268938.2044">14788 12746 1606 0,'-2'0'339'0,"-3"4"-144"15,4 4-71-15,0 5 127 16</inkml:trace>
  <inkml:trace contextRef="#ctx0" brushRef="#br1" timeOffset="401516.2709">20614 8650 1250 0,'0'0'278'0,"-3"0"-116"15,8 3-7-15,-5-3-5 0,8 3-7 16,22 8-17-16,68 25-17 16,-23-5-31-16,8 5-19 15,20 7-26-15,5 0-7 16,4-3-8-1,-4-4-23-15,-21-9-86 0,-18-4-73 16</inkml:trace>
  <inkml:trace contextRef="#ctx0" brushRef="#br1" timeOffset="401937.1554">21422 8885 1313 0,'17'12'268'0,"12"8"-71"15,10 9-82-15,-1 2-2 16,-8 1-9-16,-7 0 9 15,-23-5 11-15,-11-6-14 16,-18-2-31-16,-9-8-11 16,-4-6-31-16,10 2-13 15,1-8-70-15,14-5-61 0</inkml:trace>
  <inkml:trace contextRef="#ctx0" brushRef="#br1" timeOffset="402328.1357">21662 8471 1516 0,'-3'-1'300'16,"3"0"-25"-16,-3 6-50 15,2-5-81-15,-2 5-29 16,-7 25-42-16,-11 34-12 15,11-26-28-15,1-2-11 16,2-4-11-16,2-6-12 0,5-8-47 16,0-7-38-16,4-10-90 15,0-3-41-15,-4-13-99 16,1-3-51-16</inkml:trace>
  <inkml:trace contextRef="#ctx0" brushRef="#br1" timeOffset="402452.7967">21627 8500 1254 0,'7'-5'290'0,"14"-7"-108"16,6 5-1-16,10 5-64 16,6 2-26-16,2 5-44 15,-5 1-20-15,-4 6-12 16,-3-2-33-16,-6 2-183 16</inkml:trace>
  <inkml:trace contextRef="#ctx0" brushRef="#br1" timeOffset="402676.7758">21612 8727 1311 0,'1'0'289'0,"3"3"-43"16,11-1-76-16,10 1-25 15,13 3-53-15,6 2-29 0,-2 1-39 16,-2 3-11-16,-11-1-48 16,-8-1-39-16,-6-2-161 15</inkml:trace>
  <inkml:trace contextRef="#ctx0" brushRef="#br1" timeOffset="402866.073">21537 8653 1593 0,'7'-1'322'0,"11"-1"-141"16,12 3-36-16,15 4-60 16,8 2-34-16,5 4-29 15,0-3-25-15,-11 0-97 16,-10-2-92-16</inkml:trace>
  <inkml:trace contextRef="#ctx0" brushRef="#br1" timeOffset="403342.8514">21665 8339 1157 0,'-1'0'352'15,"-1"-3"-139"-15,7 1-81 16,-5 2-6-16,14 0-36 16,51 8-13-16,-16 4-16 15,0-2-8-15,-3-3-16 16,3 0-5-16,-12-7-13 16,-1 2-5-16,-9-2-5 15,-12-2 1-15,-10-5-1 0,-5-3-3 16,-7-3-2-16,-5 1-1 15,-6 3-2-15,3 3-1 16,4 8 6-16,2 3 4 16,8 13 16-16,-1 1 10 15,5 7 14-15,1 0 4 16,-4-6-11-16,0-3-10 16,-5-8-79-16,-5-3-265 15</inkml:trace>
  <inkml:trace contextRef="#ctx0" brushRef="#br0" timeOffset="411725.5666">15222 12419 1158 0,'-3'0'355'0,"0"8"-102"16,-2 8-42-16,1 15-36 16,-1 11 8-16,2 11-52 15,-3 3-24-15,7 2-49 16,4 2-19-16,0-11-34 16,7-6-33-16,1-13-100 15,0-14-76-15</inkml:trace>
  <inkml:trace contextRef="#ctx0" brushRef="#br0" timeOffset="411925.9047">15384 12352 1410 0,'5'-6'275'16,"3"-5"9"-16,0 11-47 15,-3 17-68-15,0 13-32 0,1 18-34 16,0 5-17-16,2 6-42 15,-1-1-11-15,1-10-20 16,0-2-3-16,-3-10-41 16,-3-5-47-16,-3-8-162 15</inkml:trace>
  <inkml:trace contextRef="#ctx0" brushRef="#br0" timeOffset="412067.5543">15214 12690 1612 0,'10'0'379'16,"7"-3"-83"-16,18 4-188 15,12 1-37-15,11 0-55 16,2 3-41-16</inkml:trace>
  <inkml:trace contextRef="#ctx0" brushRef="#br0" timeOffset="416549.7448">16074 12592 1469 0,'-11'5'229'0,"-18"5"-100"16,2 1-10-16,0 10-62 15,3 1-16-15,10 8-4 16,7 2-3-16,13-1 3 16,4-3-2-16,13-9-18 15,2-6-1-15,1-14 10 16,-3-8 16-16,-10-10 23 15,-2 0 11-15,-16-3-5 16,-5 5-16-16,-16 4-25 0,-7 4-14 16,3 6-85-16,0 3-53 15</inkml:trace>
  <inkml:trace contextRef="#ctx0" brushRef="#br0" timeOffset="416806.0622">16152 12637 1628 0,'-2'-2'337'0,"-2"2"-185"15,2 6-23-15,2-6-63 16,-1 1-20-16,4 25-26 16,15 29-9-16,0-30-7 15,7-2-1-15,0-5 0 16,-2-6 4-16,3-9 21 15,-3-6 12-15,-1-10 13 16,-3-6 3-16,-8 0-17 16,-3-2-9-16,-8 1-72 15,-3 5-53-15</inkml:trace>
  <inkml:trace contextRef="#ctx0" brushRef="#br0" timeOffset="417016.6457">16460 12667 1623 0,'1'3'410'0,"1"5"-55"16,3 7-183-16,3 5-30 15,1 2-64-15,3-1-23 16,2 0-31-16,1-3-8 16,2-9-6-16,-6-6-1 15,6-10-1-15,-1-4-6 16,-7-7-21-16,2 3-30 0,-3 4-98 15,-4 1 71-15</inkml:trace>
  <inkml:trace contextRef="#ctx0" brushRef="#br0" timeOffset="417342.956">16747 12700 1491 0,'-6'7'284'15,"-2"4"-33"-15,8 9-106 16,4 1-28-16,11 2-50 16,4 1-13-16,9-7-16 15,3-2-1-15,1-14 5 16,2-4 0-16,-2-17 2 16,0-4-3-16,-8-10-13 15,-3-1-5-15,-13-6-8 16,-8-6-2-16,-14-6-3 0,-8-1-2 15,-12-8-4-15,-4 4-2 16,-1 16-3-16,-3 7-4 16,8 28-5-16,4 9-1 15,10 20-5-15,12 6 3 16,19 10 7-16,13 2-33 16,19 0-100-16,7-1-287 0</inkml:trace>
  <inkml:trace contextRef="#ctx0" brushRef="#br0" timeOffset="417687.7091">17163 12675 1520 0,'2'4'265'0,"4"11"-95"16,-2 3-28-16,-8 5-16 16,0 2-21-16,-6 0-28 15,1 1-18-15,6-10-36 16,3-6-9-16,5-13-13 16,12-10-8-16,7-11-11 15,3-3-3-15,5 2 3 0,-1 2 7 16,-2 14 7-16,-2 4 9 15,-1 11 22-15,-6 8 9 16,-8 5 17-16,-4 5-3 16,-8 3-16-16,-2 2-7 15,-3-3-46-15,2 0-47 16</inkml:trace>
  <inkml:trace contextRef="#ctx0" brushRef="#br0" timeOffset="417824.3507">17290 12558 1519 0,'-2'-6'286'0,"-4"-2"-68"15,6 6-98-15,2 7-107 16,5 7-79-16</inkml:trace>
  <inkml:trace contextRef="#ctx0" brushRef="#br0" timeOffset="418377.0672">17455 12713 1701 0,'2'5'422'15,"-1"8"-175"-15,4 4-102 16,-1 4-31-16,-6 5-60 16,2-2-15-16,-3-2-29 0,0-4-22 15,13-10-51-15,-1-7-33 16,12-12-29-16,-5-10 5 15,0-5 36-15,5-3 30 16,-6 1 38-16,0 6 11 16,-6 7 30-16,-5 6 17 15,-4 9 25-15,-2 3 10 16,-4 12-11-16,3 5-13 0,1 9-23 16,4 0-11-16,5-1-13 15,1 0-2-15,7-9 0 16,-2-6 2-16,3-10 3 15,1-8 0-15,-4-10-1 16,3-6-1-16,-1-5-3 16,1 2-2-16,0 4-2 15,-1 2-1-15,-2 12-2 16,-2 6 1-16,1 4 2 16,-1 10 0-16,-1 2 9 15,-2 4 0-15,0-2 0 16,-3-5-2-16,4-6-2 15,1-6 0-15,4-7-9 16,3-3-2-16,3-8-2 16,-1-4-1-16,1-1 8 15,-1 3 0-15,-1 5 0 16,-1 5 6-16,-4 11 34 0,-4 8 22 16,-2 17 28-16,-4 11 1 15,-3 14-26-15,1 3-14 16,1-1-7-16,3-2-509 15</inkml:trace>
  <inkml:trace contextRef="#ctx0" brushRef="#br0" timeOffset="419504.6293">1699 13833 1015 0,'-4'-1'417'0,"2"-5"-224"16,2 1-91-16,0 3-43 15,0 1 5-15,8-3 5 16,17-7-4-16,34 0-14 16,-30 11-11-16,-5 11 3 15,-8 2 10-15,-16 5-3 16,-9 3 1-16,-8 1-20 15,-1 0-12-15,2-7-11 16,6-5-4-16,10-5-9 16,6-2-3-16,19-3-4 15,10 3 1-15,19 1 6 16,5 4 0-16,-6 7 3 16,-11 4 3-16,-26 6 8 15,-10 3 2-15,-25 8 1 16,-13-1-33-16,-19-5-122 15,-7-4 38-15</inkml:trace>
  <inkml:trace contextRef="#ctx0" brushRef="#br0" timeOffset="419864.2995">1800 13610 1549 0,'-17'-7'300'0,"-16"0"-93"0,-6 10-92 16,-7 9-15-16,-1 21-54 15,0 11-17-15,0 19-22 16,9 11-8-16,22 7-5 16,15 1-1-16,30-5 2 15,10-2 1-15,21-12 4 16,7-4 3-16,18-20 10 15,14-19 4-15,10-26 2 16,-2-18 6-16,-14-30 16 16,-17-5 5-16,-24-16 15 15,-15-3 5-15,-32 3 15 16,-19 3-5-16,-45 12-13 16,-16 7-9-16,-26 15-42 15,1 7-11-15,14 11-54 16,11 7-46-16</inkml:trace>
  <inkml:trace contextRef="#ctx0" brushRef="#br0" timeOffset="420239.8135">2969 13830 1538 0,'-3'4'295'0,"0"14"-66"16,0 6-47-16,3 15-68 16,0 0-25-16,2 4-42 15,2-3-11-15,2-9-63 16,7-1-47-16</inkml:trace>
  <inkml:trace contextRef="#ctx0" brushRef="#br0" timeOffset="420529.075">3280 13892 1552 0,'-12'-3'323'15,"-11"-2"-65"-15,3 6-124 16,-2 5-35-16,10 10-57 16,4 1-18-16,8 6-17 15,8 3-3-15,9-5 2 16,5-5 5-16,2-5 6 16,2-6 3-16,-5-8 8 15,-4 0 6-15,-11-11 6 16,-9 3 0-16,-12 0-12 15,-8 0-9-15,-6 7-40 16,0 0-32-16,8-1-108 16</inkml:trace>
  <inkml:trace contextRef="#ctx0" brushRef="#br0" timeOffset="420702.1231">3419 13891 1465 0,'16'9'297'0,"8"3"13"15,2 18-99-15,1 3-36 16,-1 9-63-16,4 6-16 16,-1-3-56-16,-6-1-24 15,-2-10-39-15,-1-4-30 16,-5-15-78-16,0-4-31 0</inkml:trace>
  <inkml:trace contextRef="#ctx0" brushRef="#br0" timeOffset="420876.01">3648 13881 1565 0,'-13'0'390'15,"-6"3"-11"-15,-3 19-169 16,-4 8-42-16,2 13-90 16,-6 3-27-16,4 7-34 15,4 0-3-15,1-1-52 16,11-3-63-16,2-18-105 15</inkml:trace>
  <inkml:trace contextRef="#ctx0" brushRef="#br0" timeOffset="421180.7416">3775 13860 1465 0,'-2'-3'293'0,"-3"0"13"16,5 4-158-16,0-1-34 15,0 0-50-15,6 11-7 16,31 40-3-16,-17-23-4 0,3-6-11 16,3-1-6-16,-3-14-10 15,-1-7-3-15,-5-13 1 16,-2-7-2-16,-5-5-8 15,-7-5-18-15,-3-3-56 16,-5 0-39-16,-4 2-40 16,2 5-9-16,-3 6-2 15,-4 4 6-15</inkml:trace>
  <inkml:trace contextRef="#ctx0" brushRef="#br0" timeOffset="421690.0594">4183 13739 1667 0,'-9'0'352'16,"-12"0"-207"-16,3 3-45 15,7 4-62-15,2 2-14 16,10 3-17-16,7-1-6 16,12 1-3-16,5 1 1 15,0-4 1-15,2-1-1 0,-5-3-22 16,-5-1-10-16,-4 0-36 16,-10-2-13-16,-10 2 15 15,-5 0 14-15,-8 6 30 16,-1 4 20-16,3 2 15 15,1 3 4-15,9-2 8 16,4 1 0-16,8-1 6 16,4 0 2-16,9-2-7 15,3-2-3-15,5-5-8 16,3-6-3-16,-3-7 2 16,5-6 0-16,-5-9-4 15,1-3-1-15,-3-3-4 16,-4-3-1-16,-6 2-1 15,-6 2 0-15,-6 9 26 16,-2 7 16-16,-1 12 29 16,-4 9 6-16,0 13-23 0,5 4-16 15,1 9-36-15,2 2-19 16</inkml:trace>
  <inkml:trace contextRef="#ctx0" brushRef="#br0" timeOffset="422276.0224">3827 13392 1658 0,'-3'7'380'0,"0"11"-157"15,3 14-88-15,7 21-68 16,6 7-10-16</inkml:trace>
  <inkml:trace contextRef="#ctx0" brushRef="#br0" timeOffset="422877.6294">4962 13859 1009 0,'7'0'446'0,"8"0"-211"15,6 12-62-15,9 19-55 16,0 7-9-16,1 13-10 16,-3 3-11-16,-14-2-22 15,-5-1-22-15,-13-7-23 16,-4-7-6-16,-8-14-26 16,-4-5-14-16,-5-17-24 15,0-6-7-15,3-12 4 16,2-10-2-16,20-7 12 0,-1-6 7 15,11-7 15-15,9-1 16 16,6-3 22-16,12 2 15 16,1 9 33-16,-1 5 5 15,-9 16 2-15,-5 6-9 16,-6 14-26-16,-1 7-13 16,-3 7-14-16,-4 7-3 0,-2 5-3 15,1 0 0 1,-2 1-23-16,2 1-38 0,-5-7-82 15</inkml:trace>
  <inkml:trace contextRef="#ctx0" brushRef="#br0" timeOffset="423192.8136">5627 13898 1346 0,'5'6'274'15,"-1"4"-15"-15,-1 4-109 16,2 4-27-16,-10 3-55 16,-1-1-24-16,-8-1-25 15,-4-3-6-15,0-4-3 16,-2-5-9-16,3-7-25 16,-2-6-9-16,4-10-13 15,4 1 4-15,1-6 21 0,8 0 6 16,9 1 15-16,0-2 11 15,15 8 19-15,0 4 9 16,3 8 11-16,4 8-2 16,-1 11-13-16,-2 5-7 15,-4 9-9-15,0-4-23 16,-1 2 404-16</inkml:trace>
  <inkml:trace contextRef="#ctx0" brushRef="#br0" timeOffset="423807.7221">6184 13854 1551 0,'14'2'251'0,"15"4"-162"16,6 3-16-16,3 5-38 15,-3-1-16-15,-2-3-5 16,-6-3-1-16,-15-5-2 16,-3-2-2-16,-9-5-18 0,-1 0-4 15,-6-2-6-15,-7 0 0 16,-7 5 16-16,-3 0 9 15,-3 5 12-15,3 4 6 16,7 5 22-16,7 5 6 16,10 6 4-16,6-1-1 15,13 2-17-15,1-7-6 16,7-6-12-16,3-4-3 16,-5-9-6-16,1-2-2 0,-4-9-4 15,-5-2-7-15,-3-6-11 16,-2-1-3-16,-4 4 1 15,0 4 4-15,0 11 9 16,0 4 6-16,-5 10 12 16,3 6 4-16,-2 3 3 15,-4-1-4-15,1-4-7 16,-1-5-2-16,4-8-2 16,2 0-2-16,2-12-4 15,0-6-3-15,5-8-6 16,1 0 1-16,3 3 2 15,2 5 2-15,0 12 2 16,-2 4 2-16,-3 13 2 16,-1 6 1-16,-4 5 4 15,-1-1-14-15,1 1-65 16</inkml:trace>
  <inkml:trace contextRef="#ctx0" brushRef="#br0" timeOffset="424027.1065">6835 13847 1527 0,'3'1'300'15,"6"8"-34"-15,4 6-83 0,-2 9-63 16,1 1-20-16,-3 0-25 16,3 3-4-16,3-6-28 15,-5-8-10-15,3-14-9 16,-2-7-2-16,1-17-6 15,-1 0-16-15,1-4-48 16,-3-3-37-16</inkml:trace>
  <inkml:trace contextRef="#ctx0" brushRef="#br0" timeOffset="424880.1359">7865 13731 1300 0,'-7'-5'275'16,"-7"-4"-79"-16,-9 5-55 15,-4 2-23-15,0 8-49 16,4 4-25-16,8 5-27 16,7 4-13-16,10 0-6 15,12 1-2-15,12-3 4 16,1-5 3-16,1-7 2 16,2-1-4-16,-12-6-21 15,1-2-13-15,-11 0-32 16,-10-3-6-16,-4 1 12 15,-8 1 10-15,-6 5 34 16,-3 1 13-16,-4 9 16 0,1 1 2 16,3 8 6-16,8 1 5 15,8 5 1-15,7 2 5 16,11 0 10-16,5 0-2 16,6-8-5-16,-3-2-4 15,8-8-15-15,-3-4-5 16,0-6-3-16,3-10 0 15,-6 0-9-15,0-8-6 16,-6-1-7-16,-1-2-3 0,-2 3 7 16,-2 7 4-1,-1 9 7-15,-1 6 6 0,-2 9 5 16,-3 1 0-16,-3 2-3 16,-2-2-2-16,-2-6-3 15,0-3 1-15,1-6-2 16,1-5-3-16,2-9-7 15,1-7-1-15,4-8-23 16,6-2 2-16,6 0 4 16,4 3-1-16,1 13 42 15,1 4 16-15,-1 13 23 16,-3 5 17-16,-3 10-5 16,-1 5-6-16,-4 13-19 15,0 2-13-15,-4 1-17 16,0 3-4-16,-1-6-71 15,3-5-44-15</inkml:trace>
  <inkml:trace contextRef="#ctx0" brushRef="#br0" timeOffset="425031.8899">8367 13750 1592 0,'0'0'349'16,"0"4"-103"-16,2 11-31 15,-2 14-109-15,0 9-29 16,0 5-44-16,-2 3-47 0</inkml:trace>
  <inkml:trace contextRef="#ctx0" brushRef="#br0" timeOffset="425597.4317">8805 13788 1074 0,'-7'-7'395'16,"-13"-8"-192"-16,-6 3-12 15,-5 7-40-15,0 6-36 16,3 13-58-16,4 7-19 15,10 8-17-15,8 3-6 0,12 6-5 16,8-6 0-16,10-4-4 16,5-4-1-16,2-15-5 15,5-2-9-15,-8-10-19 16,-3-8-14-16,-7-5-9 16,-10 0 7-16,-2-1 21 15,-10 0 14-15,-3 5 15 16,-2 5 12-16,-6 8 23 15,1 9 6-15,-1 14 11 16,-1 3-8-16,2 16-8 16,4 2 2-16,2 2-8 15,8 3-3-15,7-9-13 16,4 0-7-16,2-16-49 16,3-8-30-16,2-15-91 15,-2-8-168-15</inkml:trace>
  <inkml:trace contextRef="#ctx0" brushRef="#br0" timeOffset="425884.3188">9212 13823 1604 0,'-7'8'316'16,"-7"9"-164"-16,-2 5-43 15,-8-2-63-15,-1-2-16 0,-2-3-17 16,-2-4-4-16,4-10-2 15,2-4-2-15,5-12-1 16,6-1-2-16,3-6-2 16,5-3-4-16,5-3-2 15,6 4 0-15,8 7 6 16,1 3 7-16,4 14 12 16,0 5 4-16,3 14 0 15,2 8-2-15,-1 8-9 16,-1 1-3-16,-6-4-31 15,-2 0-33-15</inkml:trace>
  <inkml:trace contextRef="#ctx0" brushRef="#br0" timeOffset="426041.8975">9093 13587 1695 0,'0'-2'341'16,"0"0"-255"-16,6 3-43 16,-6-1-144-16</inkml:trace>
  <inkml:trace contextRef="#ctx0" brushRef="#br0" timeOffset="426231.3876">9339 13806 1605 0,'4'12'334'0,"3"14"-146"16,0-2-13-16,5-7-61 16,-4-4-18-16,1-10-22 15,0-3-8-15,3-5-21 16,0-7-9-16,2-8-18 16,2-2-5-16,-5-3-16 15,-1 2-31-15,-1 5 192 16</inkml:trace>
  <inkml:trace contextRef="#ctx0" brushRef="#br0" timeOffset="426781.9183">9766 13715 1497 0,'-5'-3'288'0,"-2"2"-58"16,2 6-122-16,-1 0-13 0,6 8-71 15,0-1-6-15,7 0-3 16,4-2-6-16,0-5-3 15,4 0 0-15,-8-5-9 16,0 0-11-16,-3-4-10 16,-4 1-5-16,-5-3 5 15,-6 3 10-15,-4 0 10 16,-4 3 3-16,-2 7 4 16,1 5 6-16,2 6 12 15,5 4 3-15,8 5 0 16,6-3-4-16,12 0-5 15,4-6-2-15,0-8 2 16,5-7 1-16,0-6-1 16,-3-6-1-16,2-9-4 15,-4 0-1-15,-4-7-4 16,1 0-1-16,-3 1-3 0,1 3 0 16,-3 9-1-1,-3 4-1-15,-5 11 18 0,-2 3 7 16,-6 11 2-16,4 6 3 15,-2 4-18-15,5 5-6 16,5-7-33-16,6 2-32 16</inkml:trace>
  <inkml:trace contextRef="#ctx0" brushRef="#br0" timeOffset="427071.0085">10315 13795 1574 0,'-7'13'335'16,"-9"9"-95"-16,-5 0-93 15,-3-2-45-15,-7-2-51 16,-4-4-13-16,3-7-26 16,3-6-6-16,6-9-15 15,5-4-6-15,6-6-5 16,5-1 1-16,12 0 9 15,5 0 3-15,11 3 15 16,7 2 9-16,0 11 20 16,6 7 8-16,-10 14-1 0,-1 6-6 15,-6 8-20-15,-6 0 0 16,-1 4 73-16</inkml:trace>
  <inkml:trace contextRef="#ctx0" brushRef="#br0" timeOffset="427590.0978">11438 13659 1379 0,'-20'-3'286'0,"-11"-3"-8"16,-8 5-67-16,1 3-26 15,0 8-72-15,2 5-24 16,13 12-27-16,8 5-4 16,15 9-9-16,13 2-7 0,13-1-9 15,7-4-9-15,15-13-15 16,3-7-20-16,3-15-70 16,-3-10-48-16</inkml:trace>
  <inkml:trace contextRef="#ctx0" brushRef="#br0" timeOffset="427858.217">10985 13487 1565 0,'0'-2'336'0,"0"4"-73"0,1 12-55 16,2 25-82-16,1 12-21 15,1 23-20-15,0 10-16 16,-1 8-28-16,0 3-10 16,-4-16-33-16,0-8-28 15,0-24-91-15,-2-11-52 16</inkml:trace>
  <inkml:trace contextRef="#ctx0" brushRef="#br0" timeOffset="428360.5952">10926 13418 1422 0,'24'-7'198'0,"37"-9"-92"16,14 2-20-16,11 4 6 16,4 3-11-16,-4 7-26 15,0 0-17-15,-3 5-23 16,-9 0-4-16,-16 1-4 16,-11 1 0-16,-19 5 5 15,-13-1 1-15,-1 3 6 16,-4 1-1-16,-4 1-7 0,4 4-3 15,-9 6-7-15,2 4 1 16,-1 11 2-16,-2 2 4 16,0 14 5-16,-6 12-2 15,2 15-1-15,-3 5-4 16,2-1 0-16,3-9-1 16,-2-15 0-16,4-9 4 15,1-10 8-15,2-7 2 16,3-10 4-16,-3-7-3 15,-2-11-3-15,-5-7-1 0,-13-5-2 16,-8-6-2-16,-27-8-5 16,-9 1-4-16,-25-8-4 15,-8 1-1-15,8 3-1 16,6 0 0-16,16 7-1 16,9 4-4-16,16 8-38 15,6 0-40-15,22 6-22 16</inkml:trace>
  <inkml:trace contextRef="#ctx0" brushRef="#br0" timeOffset="428525.1533">11952 14056 1771 0,'-7'3'390'16,"-7"2"97"-16</inkml:trace>
  <inkml:trace contextRef="#ctx0" brushRef="#br0" timeOffset="441050.1577">12624 13591 1413 0,'-4'5'228'0,"-4"16"-53"16,-1 13-23-16,-3 27-55 16,-1 14-17-16,-3 4-35 15,2-3-22-15,6-19-19 16,2-14-8-16,6-23-10 15,0-15-1-15,3-20 7 16,-1-12 7-16,0-21 7 16,3-7 2-16,2-8 0 15,0-1 2-15,4 8 14 16,4 7 10-16,2 19 3 16,-2 10 2-16,-2 17 1 15,-4 9-8-15,3 18 0 16,-2 10-6-16,3 13-14 15,5 8-6-15,-1 2-2 16,6-2-2-16,3-8-6 16,-3-6-28-16,0-11-110 15,-4-7-107-15</inkml:trace>
  <inkml:trace contextRef="#ctx0" brushRef="#br0" timeOffset="441191.5349">12544 13958 1690 0,'1'-3'350'16,"8"0"-242"-16,11-3-42 0,14 5-48 15,6 1-35-15,5 0-137 16</inkml:trace>
  <inkml:trace contextRef="#ctx0" brushRef="#br0" timeOffset="441455.0423">13021 13998 1481 0,'1'6'247'0,"0"13"-57"15,-1-1-37-15,0 3-44 16,-2 2-19-16,-3-13-44 16,3-2-15-16,0-11-17 15,-1-9-3-15,4-11-6 16,3-7-5-16,1-10 0 15,5-2 0-15,5 4 0 16,1 5 1-16,8 15 10 16,-1 10 4-16,-2 16 4 15,1 11-1-15,-7 10-8 0,-2 3 0 16,-2 1-60-16,-4-3-74 16</inkml:trace>
  <inkml:trace contextRef="#ctx0" brushRef="#br0" timeOffset="441699.236">13565 13990 1266 0,'-3'-11'314'16,"-1"-4"-76"-16,-11-3-40 16,-8 2-13-16,-7 5-45 15,-5 3-23-15,0 9-32 16,2 2-13-16,6 12-38 15,5 0-14-15,11 8-20 16,9-1-3-16,11 0-5 16,11-1-1-16,5-5-9 15,4 0-13-15,1-9-44 16,-1-1-36-16,-2-11-147 16</inkml:trace>
  <inkml:trace contextRef="#ctx0" brushRef="#br0" timeOffset="441814.9145">13504 13719 1546 0,'-6'0'345'0,"-2"-1"-22"15,2 10-197-15,4 8-78 16</inkml:trace>
  <inkml:trace contextRef="#ctx0" brushRef="#br0" timeOffset="442166.4988">14120 13859 1374 0,'8'1'253'15,"5"1"-25"-15,17 5-115 16,-1-1-10-16,14 0-50 15,3-2-15-15,-2-5-16 0,2-4-21 16,-13-4-73-16,-6-1-50 16,-14-1-219-16</inkml:trace>
  <inkml:trace contextRef="#ctx0" brushRef="#br0" timeOffset="442266.2329">14349 13830 442 0,'-8'10'388'15,"-7"13"45"-15,2 7-238 16,11 6-123-16,2-4-21 15,14-2-30-15,5-4-22 0</inkml:trace>
  <inkml:trace contextRef="#ctx0" brushRef="#br0" timeOffset="442517.2865">14684 13931 1521 0,'-6'-3'281'0,"-9"-3"-67"15,-7-1-13-15,-4 5-62 16,2 4-38-16,1 8-55 16,5 8-27-16,11 5-21 15,4 5-5-15,14-3-1 16,4-4 2-16,9-4 4 16,4-8 3-16,-4-9 7 0,0-7 7 15,-10-11 13 1,-7-1 6-16,-2 0 0 0,-5 0-14 15,-5 2-65-15,-3-1-172 16</inkml:trace>
  <inkml:trace contextRef="#ctx0" brushRef="#br0" timeOffset="443077.0119">15336 13799 1511 0,'2'1'233'15,"0"2"-119"-15,-2 4-22 16,-1-7-18-16,0 0-16 0,0 14-11 16,-1 38-2-16,5-28-12 15,3 0-7-15,0-2-17 16,-1-3-4-16,1-1-1 15,1 1-1-15,1-4 0 16,1-3 1-16,-2-7 1 16,0-1 3-16,-4-2 2 15,-5-5-3-15,-6-7-44 16,-4-7-41-16,-2-6-177 16</inkml:trace>
  <inkml:trace contextRef="#ctx0" brushRef="#br0" timeOffset="443596.9517">15519 13817 1252 0,'-3'1'299'0,"-1"6"-92"16,-4 6-20-16,-7 10-39 0,0 7-21 15,-8 3-52-15,1 5-23 16,3-4-35-16,1-4-7 16,9-5-43-16,6-8-49 15</inkml:trace>
  <inkml:trace contextRef="#ctx0" brushRef="#br0" timeOffset="443940.9496">15774 13893 1555 0,'-7'-6'299'0,"-8"-5"-107"15,-3 1-17-15,-6-1-56 16,4 5-31-16,-2 8-42 16,-1 2-16-16,10 13-24 15,4 5-3-15,4 7 0 16,5 5-2-16,4-6 4 15,4-4 1-15,15-10 6 16,7 0 2-16,4-11 2 16,-2-1 3-16,-12-6-1 15,-5-11-10-15,-9 1-54 0,-3-6-39 16</inkml:trace>
  <inkml:trace contextRef="#ctx0" brushRef="#br0" timeOffset="444060.63">15788 13691 1420 0,'-5'2'247'0,"-1"0"3"0,2 5-215 15,0 3-57-15</inkml:trace>
  <inkml:trace contextRef="#ctx0" brushRef="#br0" timeOffset="444245.1361">15938 13764 1551 0,'-3'5'349'0,"1"17"4"15,2 10-142-15,1 20-82 16,4 8-37-16,3 8-52 16,-1 2-14-16,0 2-29 15,-2-6-26-15,-2-9-66 16,-2-6-36-16,-1-20-74 15</inkml:trace>
  <inkml:trace contextRef="#ctx0" brushRef="#br0" timeOffset="444408.7426">15931 14044 1650 0,'8'3'347'0,"3"0"-173"15,10 7-132-15,8 0-9 0,4-7-57 16,-2-1-51-16</inkml:trace>
  <inkml:trace contextRef="#ctx0" brushRef="#br0" timeOffset="444636.9083">16285 13932 1313 0,'-11'-3'310'16,"-7"-3"26"-16,-4 0-160 15,0 3-28-15,7 3-71 16,-1 2-33-16,11 12-36 16,2 1-6-16,5 8-6 15,12 0-3-15,6-2 2 16,5 1 1-16,1-8 3 16,1-4 4-16,-3-5 6 15,-2-9 4-15,-8-7 7 16,-5-10 1-16,-11-1-8 0,-6 2-15 15,-10-1 7-15</inkml:trace>
  <inkml:trace contextRef="#ctx0" brushRef="#br0" timeOffset="445037.2484">16815 13744 1584 0,'6'3'296'0,"11"6"-155"15,8-1-26-15,16 4-33 16,0-1-27-16,6-4-31 15,-4 0-2-15,-11-8-21 0,-3-3-24 16,-8-4-103-16,0 0-56 16</inkml:trace>
  <inkml:trace contextRef="#ctx0" brushRef="#br0" timeOffset="445170.9154">17050 13730 848 0,'-6'5'460'15,"-13"10"-249"-15,0 5-86 16,9 8-46-16,1 3-23 0,11 7-38 15,11 1-9-15,9 0-26 16,4-2-31-16,6-8-165 16</inkml:trace>
  <inkml:trace contextRef="#ctx0" brushRef="#br0" timeOffset="445593.1359">17396 13932 1217 0,'1'-9'304'0,"0"-10"-116"15,-2 0-17-15,-9-5-21 16,-4 1-10-16,-7 4-30 16,0 1-20-16,-3 6-41 15,1 4-15-15,5 10-26 16,-1 6-5-16,7 7-8 16,3 7-2-16,9 2 2 15,4 1 1-15,12 2 3 0,3-4 1 16,6-7 0-16,3-6 0 15,-1-10-2-15,2-2-3 16,-2-6-13-16,-6-7-9 16,-3-5-5-16,-4-1 5 15,-12-4 16-15,-2 4 9 16,-7 8 11-16,-2 3 5 16,1 11 5-16,0 6 2 15,2 11-6-15,4 4 1 0,3 8-5 16,6-1-1-16,11 1-2 15,2-5-1-15,5-11 5 16,-1-3 4-16,-2-14 12 16,2 0 12-16,-7-12 17 15,-4-5 3-15,-13-8-9 16,-5-3-14-16,-5 1-40 16,2 1-38-16,1 5 358 15</inkml:trace>
  <inkml:trace contextRef="#ctx0" brushRef="#br0" timeOffset="446178.0279">18544 13468 1552 0,'-12'-6'297'0,"-15"-2"-93"16,-1 8-44-16,1 16-71 16,-1 8-39-16,3 20-44 15,4 1-6-15,19 17-4 16,6 4 1-16,20 2 0 15,11 0 0-15,2-18 6 16,3-15 1-16,-2-23 6 16,-2-12 2-16,0-17 2 15,-6-8-1-15,-12-9-5 16,-6-2-7-16,-16-2-7 0,-7 0-2 16,-10 7 3-1,-3 3 3-15,6 13 2 0,5 1 1 16,13 11-4-16,2-1-2 15,14 0-3-15,8 4-2 16,14-2 0-16,7 0-13 16,5 2-40-16,-4 3-34 15,-7-3-12-15</inkml:trace>
  <inkml:trace contextRef="#ctx0" brushRef="#br0" timeOffset="446486.2033">19032 13625 1569 0,'3'10'297'0,"-3"13"-115"16,0 4-11-16,-7 4-33 16,-3 3-24-16,-3 0-43 15,-6-8-14-15,-1-7-28 16,-2-10-11-16,2-14-23 16,1-7-17-16,-2-11-35 15,5-3-9-15,6-2-26 16,8 5 3-16,7 4 22 15,9 0 14-15,11 12 47 16,1 3 14-16,-4 8 25 16,0 9 8-16,-3 7 13 15,-8 4-2-15,2 6-12 0,0 0-9 16,-7-1-13-16,17-5-16 16,1-11-51-16,5-8-43 15,6-12-149-15,-8-5-72 16</inkml:trace>
  <inkml:trace contextRef="#ctx0" brushRef="#br0" timeOffset="446907.2823">19241 13685 1457 0,'2'4'247'0,"0"5"-52"15,3 9-31-15,-1 4-49 16,0 6-16-16,4 4-25 15,-1-2-10-15,4-6-22 16,4-7-11-16,4-12-13 16,3-8-2-16,-3-12-3 0,0-7-3 15,-2-3-1-15,-4-3-2 16,-9 1-1-16,2 3 0 16,-7 4 0-16,-1 5-2 15,-3 11 4-15,0 9 3 16,-1 10-3-16,-1 7 1 15,9 9-6-15,-1-2-4 16,9 6-57-16,7-3 112 0</inkml:trace>
  <inkml:trace contextRef="#ctx0" brushRef="#br0" timeOffset="447179.7084">19614 13670 1315 0,'-9'-6'289'15,"-6"-8"-13"-15,1 8-117 16,5 6-18-16,5 7-38 16,3 8-31-16,13 10-34 15,8 8-9-15,5 2-4 16,-2 4 7-16,-12-6 7 15,-8-2 5-15,-11-10 0 16,-6-3-12-16,-14-15-18 0,4-5-17 16,-3-13-59-16,-2-6-36 15,18 0-106-15</inkml:trace>
  <inkml:trace contextRef="#ctx0" brushRef="#br0" timeOffset="447509.6867">19917 13680 1222 0,'-14'-9'319'15,"-9"-5"-112"-15,3 5-94 16,4 8-26-16,7 6-56 16,4 4-13-16,8 6-2 15,8 5 6-15,6 4 4 16,0 4 14-16,-3 3 35 16,-7-2 16-16,-12-1 19 15,-1 0-11-15,-15-9-31 16,-4-5-17-16,-1-17-46 0,-1-9-46 15,17-11-143-15</inkml:trace>
  <inkml:trace contextRef="#ctx0" brushRef="#br0" timeOffset="447732.1106">20261 13663 1737 0,'-2'2'439'0,"-4"1"-198"15,0 1-54-15,1-2-76 16,2 0-42-16,4 1-55 16,-1-3-33-16,0 0-108 15,0 0-41-15</inkml:trace>
  <inkml:trace contextRef="#ctx0" brushRef="#br0" timeOffset="447883.908">20264 13844 1631 0,'-1'3'441'15,"-1"3"-24"-15,1-4-205 16,0-2-57-16,-1 0-74 0,1 0-51 15,1 0-2-15</inkml:trace>
  <inkml:trace contextRef="#ctx0" brushRef="#br0" timeOffset="449386.7356">2074 15039 1450 0,'-17'-3'262'0,"-14"-8"-35"16,-13 3-51-16,-7 3-3 15,-3 7-60-15,-2 6-29 16,7 10-50-16,7 8-19 15,14 15-15-15,14 11 0 16,21 13-1-16,14-2 1 16,20-12 2-16,9-11 1 0,20-26 7 15,4-14 3-15,-5-22 7 16,-8-11 8-16,-20-9 11 16,-17-3 3-16,-21-3-4 15,-7 3-9-15,-15 7-29 16,-2 9-18-16,-6 10-50 15,-4 4-55-15</inkml:trace>
  <inkml:trace contextRef="#ctx0" brushRef="#br0" timeOffset="449611.1351">1948 14854 1581 0,'1'0'358'0,"-1"-2"-83"16,0 7-57-16,0-5-94 16,3 24-29-16,8 52-32 15,-3-19-10-15,0 20-22 0,-4 8-7 16,0 15-12-16,-3-1-1 16,0-17-22-16,4-5-24 15,-2-22-71-15,-1-6 236 16</inkml:trace>
  <inkml:trace contextRef="#ctx0" brushRef="#br0" timeOffset="449999.6374">2208 15613 1380 0,'-6'21'250'16,"-2"16"-33"-16,5 0-82 15,-1-5-26-15,7-5-40 16,1-9-11-16,-1-12-39 15,1-6-1-15,-4-13 5 16,2-3 0-16,-2-10 5 0,-4-3 7 16,2-1 9-16,-3-1 4 15,5 5-6-15,0 2-9 16,2 3-15-16,5 7-6 16,2 1-8-16,6 7-5 15,8 4-14-15,3 0-22 16,12 7-95-16,4 1-79 15</inkml:trace>
  <inkml:trace contextRef="#ctx0" brushRef="#br0" timeOffset="450245.5372">2213 15869 1552 0,'4'-2'296'0,"15"-2"-91"16,1 0-54-16,16-1-62 15,5 1-29-15,-1 1-30 16,-1 3-31-16,-9-1-106 0</inkml:trace>
  <inkml:trace contextRef="#ctx0" brushRef="#br0" timeOffset="450411.0958">2188 15649 1778 0,'7'2'416'0,"12"-2"-285"15,11 3-44-15,11-3-43 16,9 1-15-16,5 8 359 16</inkml:trace>
  <inkml:trace contextRef="#ctx0" brushRef="#br0" timeOffset="450794.6595">2776 15202 1471 0,'3'0'259'0,"5"2"-50"0,17 0-105 15,10 2-22-15,12-2-51 16,5-2-15-16,-5 0-81 16,3 0-51-16</inkml:trace>
  <inkml:trace contextRef="#ctx0" brushRef="#br0" timeOffset="450988.8195">2827 15339 1561 0,'9'1'309'0,"17"-1"-59"16,8 4-88-16,12-2-61 15,1 0-23-15,-11-2-50 0,-2 0-28 16</inkml:trace>
  <inkml:trace contextRef="#ctx0" brushRef="#br0" timeOffset="451632.9187">3823 14934 1317 0,'-22'-8'290'0,"-28"-2"6"15,1 6-116-15,2 12-88 16,10 15-27-16,12 11-49 15,9 9-10-15,17 6 3 16,7 1 3-16,23 0 9 16,9-8 2-16,17-13 2 15,8-10 0-15,5-20-2 16,-7-7 1-16,-15-10-1 16,-18-9 0-16,-20-3-13 15,-6-3-14-15,-11-2-53 16,-1 5-32-16,-17-2-96 15,-6 1-41-15</inkml:trace>
  <inkml:trace contextRef="#ctx0" brushRef="#br0" timeOffset="451811.4394">3798 14775 1443 0,'0'0'260'15,"0"8"-20"-15,0 10-22 16,-2 20-68-16,2 10-34 15,2 19-43-15,4 9-7 16,1 15-14-16,-3 7-5 16,-4-1-17-16,2-5-25 15,-2-18-88-15,4-10-43 16</inkml:trace>
  <inkml:trace contextRef="#ctx0" brushRef="#br0" timeOffset="452170.7418">3956 15626 1605 0,'-1'17'302'0,"1"19"-193"16,3-3-18-16,2-12-50 15,-1-10-12-15,0-14-5 16,-3-8-2-16,0-13 0 0,-2-4-7 16,-2-9-4-16,0 0-2 15,4 5 0-15,1-2 2 16,4 10 4-16,4 5 5 15,-2 1-3-15,8 11-3 16,3 4-10-16,0 2-17 16,10 10-81-16,-2 0-53 15</inkml:trace>
  <inkml:trace contextRef="#ctx0" brushRef="#br0" timeOffset="452397.2862">3913 15754 1494 0,'11'1'296'15,"7"0"-6"-15,18 2-147 16,-5-1-36-16,5-1-62 15,-2 2-20-15,-7-1-42 16,2 0-50-16</inkml:trace>
  <inkml:trace contextRef="#ctx0" brushRef="#br0" timeOffset="452560.3761">3980 15627 1528 0,'3'-1'292'0,"7"1"-49"16,2-2-102-1,15 5-81-15,1 1-29 0</inkml:trace>
  <inkml:trace contextRef="#ctx0" brushRef="#br0" timeOffset="453592.8252">4235 14786 1415 0,'-6'11'217'0,"-4"19"-70"16,-3 6-27-16,-1 2-52 16,4 2-15-16,1-13-30 15,4-3-12-15,6-14-5 16,1-11-1-16,11-12-3 16,-1-12 0-16,1-11 1 15,0-1-2-15,-6-3 5 16,2 2-2-16,-2 8 12 0,0 4 5 15,1 9 29-15,-3 8 12 16,2 14-1-16,1 7-3 16,2 15-25-16,3 6-12 15,5 11-13-15,2 1-4 16,3-4-13-16,1-6-37 16,-5-6-93-16,-6-6-153 0</inkml:trace>
  <inkml:trace contextRef="#ctx0" brushRef="#br0" timeOffset="453722.4806">4215 14938 1545 0,'6'-1'314'16,"2"-2"-56"-16,15 1-164 16,9 1-35-16,17 0-41 15</inkml:trace>
  <inkml:trace contextRef="#ctx0" brushRef="#br0">4888 15083 1509 0,'-2'0'274'0,"-2"3"-63"15,2 14-45-15,0 6-63 16,3 10-35-16,3 7-46 16,5 3-4-16,-1 0-14 15</inkml:trace>
  <inkml:trace contextRef="#ctx0" brushRef="#br0" timeOffset="454211.5433">4694 15171 1606 0,'5'0'370'0,"13"0"-91"15,6 2-103-15,21 9-98 16,4 1-31-16,15 1-41 0,6-5 9 16</inkml:trace>
  <inkml:trace contextRef="#ctx0" brushRef="#br0" timeOffset="454646.1833">5759 14924 1350 0,'-14'-4'263'16,"-9"-2"-61"-16,-14 4-29 15,-6 6-20-15,1 5-51 16,4 5-19-16,10 9-51 16,7 7-14-16,17 7-12 15,4 0 3-15,23 4 6 16,11-6 3-16,16-4 5 0,9-8-4 16,4-15-1-1,-2-9-1-15,-15-15-5 0,-5-4-6 16,-21-9-24-16,-15-4-25 15,-11-3-77-15,-12-3-65 16,-14 2-210-16</inkml:trace>
  <inkml:trace contextRef="#ctx0" brushRef="#br0" timeOffset="454805.7562">5648 14739 1228 0,'-1'-11'308'0,"-4"-13"-105"16,4 4 15-16,1 9-27 15,4 8-13-15,3 16-47 16,1 10-24-16,2 28-37 15,2 14-10-15,-7 18-19 16,0 10-6-16,-4 9-9 16,-4-1-17-16,2-5-110 15,1-8-48-15</inkml:trace>
  <inkml:trace contextRef="#ctx0" brushRef="#br0" timeOffset="455195.0307">5840 15500 1483 0,'-2'3'276'16,"1"9"-22"-16,0 6-84 0,1 8-61 15,0 3-25-15,5-1-27 16,-3-6-6-16,3-13-15 16,-3-5-2-16,-4-13-7 15,-2-9-2-15,-3-10-10 16,-1-9-4-16,4-2-7 15,1-1-1-15,9 2-5 16,4 3-1-16,9 5-4 16,-1 6-2-16,5 11 1 15,0 7-25-15,3 12-64 16,5 6-49-16</inkml:trace>
  <inkml:trace contextRef="#ctx0" brushRef="#br0" timeOffset="455407.7142">5814 15623 1235 0,'0'0'296'15,"8"2"-113"-15,6-2-26 16,12 2-48-16,7 4-33 15,2-4-49-15,-3 2-6 16,-2 0-78-16,-6-3-166 0</inkml:trace>
  <inkml:trace contextRef="#ctx0" brushRef="#br0" timeOffset="455545.3477">5898 15482 1562 0,'3'0'299'0,"6"4"-85"16,2 0-124-16,10 1-55 16,7-2-10-16,5-1 287 15</inkml:trace>
  <inkml:trace contextRef="#ctx0" brushRef="#br0" timeOffset="456158.8528">6053 14618 1560 0,'0'10'286'0,"0"14"-117"15,1 5-33-15,0 5-48 16,-3 4-25-16,2-2-36 15,0-5-9-15,-1-10-19 16,2-12-28-16,-1-15-58 16,-1-11-21-16,1-8 2 15,-5-5 23-15,3 1 50 16,-3-1 16-16,3 2 22 16,5 7 14-16,5 8 25 15,9 1 8-15,7 9 6 16,2-2-9-16,9 5-21 15,-2 7-6-15,-8 1 2 16,-7 4 6-16,-17 3 11 0,-7-4-1 16,-10 5-10-16,-1-2-8 15,-3-5-13-15,5-1-2 16,12-4-9-16,3-4-5 16,14 0 0-16,8 0-2 15,5 4 6-15,3 7 2 16,-3 3 2-16,-9 5 6 0,-18 5 22 15,-9 4 5 1,-22-1 3-16,-5-3-1 0,-3-17-9 16</inkml:trace>
  <inkml:trace contextRef="#ctx0" brushRef="#br0" timeOffset="456559.76">6675 15001 1382 0,'-2'-2'255'0,"1"5"-27"16,1 4-42-16,0-7-69 15,2 7-20-15,6 22-33 16,12 34-16-16,-14-22-16 16,-5-3-7-16,-1-5-58 15,-4-5-46-15</inkml:trace>
  <inkml:trace contextRef="#ctx0" brushRef="#br0" timeOffset="456696.447">6478 15172 1553 0,'14'-4'318'0,"21"-6"-93"16,9-2-38-16,22 2-99 15,14-2-39-15,5 7-31 16,-5-1-27-16</inkml:trace>
  <inkml:trace contextRef="#ctx0" brushRef="#br0" timeOffset="457177.3884">7606 14926 953 0,'-13'-1'461'0,"-16"0"-241"15,-3 0-22-15,0 11-41 16,-1 5-37-16,14 9-50 16,4 9-12-16,7 0-16 15,14 6-1-15,15 5 2 0,9-4 1 16,21-5-1-16,2-9-4 16,8-17-13-16,-2-11-3 15,-8-15-2-15,-11-11 0 16,-19-6 2-16,-4-3-1 15,-20 0-9-15,-5 4-4 16,-11-1-22-16,-12 1-16 16,-5 5-45-16,-4 2-31 15,2 7-116-15</inkml:trace>
  <inkml:trace contextRef="#ctx0" brushRef="#br0" timeOffset="457400.7902">7589 14718 1389 0,'0'-4'276'16,"0"-4"-18"-16,-2 8-76 15,1 5-10-15,-2 11-67 16,-3 10-15-16,4 24-17 16,-2 10 1-16,1 24-4 15,0 8-11-15,-2 8-18 16,2 0-14-16,3-12-12 15,0-13-4-15,5-19-24 16,-2-15-30-16,2-22 336 16</inkml:trace>
  <inkml:trace contextRef="#ctx0" brushRef="#br0" timeOffset="457940.1026">7907 15431 1535 0,'-3'14'231'0,"1"11"-149"15,1 1-27-15,6 1-19 0,-3-7-11 16,0-5-11-16,-1-5-4 16,2-10 0-16,-2 0 1 15,-2-15-5-15,-4-5 22 16,-4-8 19-16,2-6 11 15,0 0 19-15,7-1-17 16,8 3 0-16,5 2-5 16,7 9-13-16,5 5-10 15,5 14-31-15,1 3-34 0,0 6-15 16</inkml:trace>
  <inkml:trace contextRef="#ctx0" brushRef="#br0" timeOffset="458161.3301">7889 15595 1385 0,'10'0'216'0,"12"1"-71"15,1-2-78-15,9 1-31 16,1 0-12-16,2 1-44 0,-1-1-58 16</inkml:trace>
  <inkml:trace contextRef="#ctx0" brushRef="#br0" timeOffset="458330.8772">7885 15445 1587 0,'6'0'329'0,"-1"5"-135"0,17 2-85 15,5-5-23-15,12 0-50 16,8-2-42-16,2-6-421 16</inkml:trace>
  <inkml:trace contextRef="#ctx0" brushRef="#br0" timeOffset="458776.1416">8221 14615 1468 0,'-17'-2'258'0,"-19"3"-49"15,-3 3-31-15,6 10-74 16,5 6-21-16,11 6-25 16,10 5 2-16,14 1 6 15,9 2-4-15,17-2 6 16,8-4-9-16,8-7-18 15,4-10-4-15,-8-12-55 16,-4-5-27-16</inkml:trace>
  <inkml:trace contextRef="#ctx0" brushRef="#br0" timeOffset="459358.5787">8706 15175 1567 0,'10'4'294'15,"19"1"-107"-15,4 1-55 16,5-2-47-16,5-3-29 16,-2-2-56-16,1 1-39 15,-3 0-136-15,-8 1-210 0</inkml:trace>
  <inkml:trace contextRef="#ctx0" brushRef="#br0" timeOffset="459560.1642">8724 15333 1454 0,'8'1'276'0,"11"2"34"16,11-1-78-16,1-1-62 16,4-1-42-16,13-1-61 15,-4-4-37-15,5 2 38 16</inkml:trace>
  <inkml:trace contextRef="#ctx0" brushRef="#br0" timeOffset="465552.017">7636 15976 1354 0,'0'2'211'0,"0"7"-85"16,-1 8-28-16,-7 15-2 0,-3 5-2 16,-7 16-27-16,-2 7-12 15,-3 14-17-15,-5 6-12 16,4 0-16-16,-2-2-3 15,0-17-1-15,8-4 0 16,1-16-1-16,0-8 0 16,5-9-1-16,1-6-1 15,4-13-1-15,3-2-2 16,-1-6 0-16,-3-2 0 16,0-2 0-16,2-1 0 0,3-2 0 15,2 1 0-15,-3 0 0 16,3 0 0-16,2 3-2 15,0-3-1-15,7-1-2 16,-3 2 0-16,1 0 1 16,0 5 1-16,-6 3 3 15,0 6 0-15,-4 10 0 16,2 5 0-16,3 9 0 16,0-3 1-16,-1-5-1 15,2-1 1-15,-3-10 1 16,4-1 6-16,7-10 23 15,4-5 13-15,5-5 21 16,-5-1 1-16,5 3-16 16,-4 1-13-16,4 3-18 15,-1 0-17-15</inkml:trace>
  <inkml:trace contextRef="#ctx0" brushRef="#br0" timeOffset="483713.9021">6144 16918 1099 0,'-8'-9'384'0,"-11"-7"-177"0,-1 7-7 16,-5 10-41-16,2 8-20 16,6 16-48-16,1 10-21 15,10 25-33-15,5 17-18 16,14 29-14-16,2 5-1 0,3 2-3 15,-2-3 3 1,-15-12 1-16,-1 1 3 0,-9-7 2 16,-3-11 0-16,-3-23 4 15,-5-13 4-15,-1-26-32 16,0-10-37-16,2-14-116 16,4-7-98-16</inkml:trace>
  <inkml:trace contextRef="#ctx0" brushRef="#br0" timeOffset="484088.9524">5963 17331 1487 0,'-16'12'232'0,"-13"7"-98"16,-4 13-72-16,6 3-17 15,11 7-26-15,17 4-11 16,21-3-8-16,4 2 1 16,17-8 15-16,-3-9 5 15,12-16 10-15,5-16 1 16,-3-21 20-16,-3-9 19 0,-20-10 30 15,-13 2 13 1,-28-2-4-16,-17-2 4 0,-22 3-21 16,-6 3-18-16,0 10-29 15,2 8-26-15,15 14-33 16,12 3-39-16,7 10-125 16,14 3-117-16</inkml:trace>
  <inkml:trace contextRef="#ctx0" brushRef="#br0" timeOffset="484468.315">6379 17873 1491 0,'-16'-10'262'0,"-20"-12"-62"16,2 0-8-16,-2 8-44 15,5 7-22-15,7 17-31 16,5 10-29-16,11 16-31 16,5-1-10-16,16-1-12 15,6-4-2-15,13-8-3 16,6-3-1-16,1-13-2 16,3-4-32-16,-4-11-108 15</inkml:trace>
  <inkml:trace contextRef="#ctx0" brushRef="#br0" timeOffset="484897.3126">6700 17451 1500 0,'0'2'270'16,"0"11"-52"-16,2 7-47 16,-2 16-39-16,0 9-25 0,0 12-41 15,-1 4-12-15,1-8-19 16,0-7-15-16,1-18-8 15,1-9-3-15,1-19-4 16,0-11-2-16,-2-17-2 16,-1-9 0-16,0-13-1 15,-1-6 1-15,-5-6 0 16,0 1 1-16,2 8-2 16,2 11 0-16,3 9-2 15,4 9-4-15,9 12-3 16,7 6-2-16,14 11-14 15,3 1-29-15,12 2-80 16,1 0-128-16</inkml:trace>
  <inkml:trace contextRef="#ctx0" brushRef="#br0" timeOffset="485123.6725">6755 17790 1490 0,'9'2'252'16,"20"-1"-58"-16,11-1-70 0,7-5-59 15,-1-2-14-15,-4 0-63 16,-6 2-61-16</inkml:trace>
  <inkml:trace contextRef="#ctx0" brushRef="#br0" timeOffset="485289.2329">6715 17512 1380 0,'1'4'244'0,"9"1"14"15,11 2-153-15,23-3-68 16,6-1-3-16,9 1-36 16,0-1-51-16</inkml:trace>
  <inkml:trace contextRef="#ctx0" brushRef="#br0" timeOffset="485618.6593">6621 17190 1413 0,'7'-2'219'0,"13"1"-40"15,9 2-73-15,20 5-49 16,5-2-7-16,1-1-31 15,1-3-9-15,-12-1-2 16,-8-3 0-16,-15-3-24 16,-8-1-13-16,-15-3-5 15,-3 1 1-15,-4 1 24 16,0 3 19-16,6 10 29 16,-3 1 14-16,6 11 6 15,1 2-2-15,1 1-50 16,11-1-41-16</inkml:trace>
  <inkml:trace contextRef="#ctx0" brushRef="#br0" timeOffset="485797.187">7145 17637 1589 0,'0'0'282'16,"0"2"-150"-16,0-1-111 15</inkml:trace>
  <inkml:trace contextRef="#ctx0" brushRef="#br0" timeOffset="486364.6162">7568 17593 1235 0,'-14'-8'322'0,"-8"-5"-91"16,-7-5-65-16,-2 3-38 15,3 5-48-15,0 3-24 16,9 14-33-16,4 6-10 15,5 3-15-15,3 7-4 0,9 3-3 16,5 2-1-16,8 2 3 16,1-1 1-16,3-9 5 15,4-5 0-15,3-13 1 16,4-10 1-16,-2-14 2 16,-2-8-1-16,-5-11 2 15,-2-2-1-15,-8-5 2 16,-4-1 0-16,-8 1 3 15,-6-3 0-15,-5 10 12 16,0 7 20-16,-2 20 24 16,1 12 7-16,1 18-7 15,5 12-21-15,3 14-26 16,2 11-9-16,3 9-7 16,1 1 0-16,3 3-15 15,2-5-36-15,6-14-81 16,0-11 42-16</inkml:trace>
  <inkml:trace contextRef="#ctx0" brushRef="#br0" timeOffset="486708.6937">7812 17431 1669 0,'-8'13'354'16,"-7"19"-203"-16,-3 8-13 0,-3 7-42 15,1 5-23-15,3-6-32 16,5-9-21-16,9-19-17 16,2-13-3-16,3-19-2 15,4-10-1-15,0-12 3 16,1-8 1-16,0-3 2 16,-2 2-2-16,1 1 1 15,2 6-2-15,5 6-1 16,1 4 0-16,3 14 3 15,0 10 5-15,-4 16 8 16,-3 14 3-16,4 16-3 16,-1 6-3-16,6 8-7 15,1 3 0-15,-3 0-11 16,6-3-29-16,-2-13-86 16,1-10-70-16</inkml:trace>
  <inkml:trace contextRef="#ctx0" brushRef="#br0" timeOffset="486860.6201">7757 17570 1553 0,'8'1'241'16,"7"-2"-149"-16,15-4-60 15,6 0-137-15</inkml:trace>
  <inkml:trace contextRef="#ctx0" brushRef="#br0" timeOffset="487204.6431">7687 17152 1450 0,'3'-3'219'0,"13"1"-45"15,14 3-67-15,16 1-49 16,-1 4-10-16,2-2-36 16,-5 1-4-16,-10-5 0 15,2 0-1-15,-15-1-22 16,-6-5-17-16,-11-2-12 0,-4 0-2 15,-3-7 20-15,0 2 15 16,2 3 46-16,0 2 23 16,0 11 36-16,2 8 24 15,-2 1-38-15,3 9-15 16,2 0-76-16,3-4-202 16</inkml:trace>
  <inkml:trace contextRef="#ctx0" brushRef="#br0" timeOffset="487491.1347">8203 17499 1557 0,'10'-2'295'0,"15"0"-107"16,10 1-35-16,9 3-70 15,1-2-31-15,-3 0-50 0,-7 0-39 16</inkml:trace>
  <inkml:trace contextRef="#ctx0" brushRef="#br0" timeOffset="487659.8336">8285 17602 1595 0,'7'2'316'0,"10"4"-118"15,8 1-76-15,8-4-42 16,6 1-35-16,0-1 363 16</inkml:trace>
  <inkml:trace contextRef="#ctx0" brushRef="#br0" timeOffset="488120.6016">8905 17329 1544 0,'-15'0'288'16,"-23"4"-77"-16,-5 10-51 0,7 21-61 16,-1 5-27-16,17 11-43 15,14 7-10-15,30-1-8 16,13 3-1-16,14-7-4 15,8-11-1-15,1-17 2 16,3-9 1-16,5-26 3 16,-3-13 1-16,-13-23 5 15,-10-10 2-15,-26-11 4 16,-12 2 4-16,-24 9-4 16,-14 7 0-16,-16 19-10 15,-4 7-5-15,3 14-46 16,9 5-45-16,15 10-110 15</inkml:trace>
  <inkml:trace contextRef="#ctx0" brushRef="#br0" timeOffset="488298.0237">9145 17354 1469 0,'3'0'324'0,"3"2"31"16,-15 13-65-16,-11 13-28 15,-19 15-72-15,-10 7-41 16,-2 18-69-16,-7 3-28 16,17-1-62-16,11-5-13 0</inkml:trace>
  <inkml:trace contextRef="#ctx0" brushRef="#br0" timeOffset="493221.9217">9835 15106 1341 0,'-12'-5'249'0,"-24"-10"-67"15,1 5-28-15,-6 10-60 16,2 6-29-16,9 18-40 16,6 7-2-16,17 13-10 15,7 6-4-15,19 1-2 16,16-1 1-16,16-18-2 15,5-10 1-15,3-23 8 16,-3-13 23-16,-11-12 50 16,-8-8 14-16,-21-5 5 15,-13-2-15-15,-17 3-56 16,-12 2-18-16,-10 12-47 0,3 9-33 16,-2 5-74-16,8 9-62 15</inkml:trace>
  <inkml:trace contextRef="#ctx0" brushRef="#br0" timeOffset="493451.6316">9816 14904 1521 0,'4'-11'280'0,"-4"-12"-63"15,0 7-17-15,3 11-51 16,-8 7-27-16,3 25-38 15,-3 9-15-15,-9 20-25 16,5 12-7-16,-3 16-12 16,8 8-4-16,8 4-12 15,6-4 1-15,5-20-35 16,-8-15-44-16,9-13 355 16</inkml:trace>
  <inkml:trace contextRef="#ctx0" brushRef="#br0" timeOffset="493931.5704">10091 15545 1123 0,'3'5'352'0,"-3"5"-197"16,0 9-28-16,0 6-32 15,0 3-10-15,0-1-22 16,1-4-10-16,1-8-18 16,-2-6-12-16,0-18-5 15,0-9-1-15,-3-10 9 16,-3-4 9-16,2-1 6 15,1-2 0-15,5-1-11 16,6 5-14-16,12 8-15 16,4 4-3-16,11 13-16 0,2 5-36 15,3 8-162-15</inkml:trace>
  <inkml:trace contextRef="#ctx0" brushRef="#br0" timeOffset="494152.9761">10072 15714 1400 0,'8'1'244'0,"14"0"-22"15,8-1-65-15,10 2-73 16,-2 1-20-16,-3 0-41 15,-2 3-23-15,-7-4-101 16,-7-1-253-16</inkml:trace>
  <inkml:trace contextRef="#ctx0" brushRef="#br0">10082 15568 1467 0,'2'0'242'0,"12"4"-37"0,9 2-108 16,18-4-51-16,5 2-10 16,6-2-51-16</inkml:trace>
  <inkml:trace contextRef="#ctx0" brushRef="#br0" timeOffset="494764.0251">10252 14904 1366 0,'-4'0'246'0,"-4"7"-50"16,2 8-34-16,-7 11-40 16,-2 2-22-16,-2 2-32 15,-2 1-11-15,8-5-26 16,3-7-8-16,8-10-12 15,3-12-3-15,10-8-2 16,0-10-1-16,2-8-1 16,5-3 1-16,-11-7-2 0,4 2 0 15,2 3 0-15,-7 3-2 16,3 12 3-16,-3 8 2 16,0 15 5-16,-3 9 0 15,0 16-4-15,0 4 0 16,5 9-6-16,0-3 6 15,1-2-49-15,4-2-48 16</inkml:trace>
  <inkml:trace contextRef="#ctx0" brushRef="#br0" timeOffset="494920.1139">10111 14994 1425 0,'10'3'281'0,"20"0"45"16,11 9-159-16,7-3-91 16,4 0-26-16,-4-6-462 15</inkml:trace>
  <inkml:trace contextRef="#ctx0" brushRef="#br0" timeOffset="495276.1277">10858 15145 1292 0,'0'-2'282'0,"-1"-6"-104"16,-3 8 49-16,3 11-97 15,5 12-24-15,6 20-36 16,5 7-19-16,-2 4-14 15,-3-1 0-15,-2-8-68 16,-4-12-56-16</inkml:trace>
  <inkml:trace contextRef="#ctx0" brushRef="#br0" timeOffset="495417.7572">10669 15333 1581 0,'14'4'324'0,"19"0"-111"0,8 2-76 16,14-5-62-16,8-1-46 16</inkml:trace>
  <inkml:trace contextRef="#ctx0" brushRef="#br0" timeOffset="495921.2374">11709 15028 1521 0,'-16'-8'272'16,"-27"-5"-77"-16,-5 0-36 15,-1 16-56-15,1 6-27 16,11 14-45-16,8 9-10 16,16 6-12-16,10 0-4 15,20 6 2-15,11-5 5 16,18-7 5-16,9 0 2 16,6-17 0-16,-3-7-1 15,-13-11 0-15,-9-11 1 0,-14-13-4 16,-7-4-10-16,-15-12-26 15,-6 3-17-15,-11 4-34 16,-8 1-25-16,0 7-36 16,-1-1-27-16,-4 0-185 15</inkml:trace>
  <inkml:trace contextRef="#ctx0" brushRef="#br0" timeOffset="496086.7981">11610 14802 1271 0,'4'-5'317'16,"-3"-3"-80"-16,-1 13-17 15,-4 8-16-15,-2 22-64 16,5 13-23-16,4 20-29 16,4 6-10-16,3 12-27 15,-1 0-9-15,-3-2-56 16,5-1-33-16,-2-17-77 16,-1-12-38-16,2-16-346 0</inkml:trace>
  <inkml:trace contextRef="#ctx0" brushRef="#br0" timeOffset="496560.786">11865 15533 1639 0,'-4'16'332'0,"-5"9"-218"16,1 10-26-16,2-1-32 15,3-5-25-15,5-7-10 0,2-6 0 16,-4-16-18-16,0-4-5 16,-5-15-6-16,-1-7-3 15,2-8 6-15,0 0 1 16,0-6 3-16,3 5-1 15,9 6 2-15,7 2 3 16,8 12 5-16,0 1-1 16,4 10-2-16,-3 3-2 15,8 6-56-15,4 6-48 0</inkml:trace>
  <inkml:trace contextRef="#ctx0" brushRef="#br0" timeOffset="496756.8527">11853 15714 1447 0,'18'-2'225'15,"16"0"-60"-15,9 2-104 16,-4 1-24-16,3-1-35 15,-5 1-48-15</inkml:trace>
  <inkml:trace contextRef="#ctx0" brushRef="#br0" timeOffset="496923.9356">11839 15555 1632 0,'5'-3'321'15,"12"2"-208"-15,7 1-34 16,19-6-31-16,8 6-24 16,4-2-28-16,-1-6-35 0</inkml:trace>
  <inkml:trace contextRef="#ctx0" brushRef="#br0" timeOffset="497236.8931">12049 14821 1508 0,'3'8'263'0,"4"5"-88"15,0 17-89-15,-3 5-19 16,-2 6-38-16,-3-1-9 16,0-5-7-16,1-8-21 15,0-14-87-15,3-5-83 16</inkml:trace>
  <inkml:trace contextRef="#ctx0" brushRef="#br0" timeOffset="497495.219">12042 14847 1086 0,'8'-15'407'15,"11"-12"-216"-15,4 14-21 16,4 5-16-16,3 10-85 16,-6 3-23-16,-7 7-22 15,-12 1-6-15,-10 4-4 16,-2-1 0-16,0-1-7 15,2-2-2-15,14-3-10 16,1-3-3-16,6-6-3 16,7-1 1-16,2 5 6 15,3 3 2-15,-2 10 5 16,-7 2 9-16,-19 4 59 16,-7 1 21-16,-23-2 13 15,-8-2-5-15,-9-7-58 16,-5-11-53-16,9-5 367 15</inkml:trace>
  <inkml:trace contextRef="#ctx0" brushRef="#br0" timeOffset="501833.2967">10894 15395 1184 0,'6'0'351'16,"4"0"-112"-16,12-1-67 15,9 1-19-15,9 0-46 16,4-3-29-16,5 3-34 0,-2-1-33 16</inkml:trace>
  <inkml:trace contextRef="#ctx0" brushRef="#br0" timeOffset="506953.0834">12823 15216 1392 0,'12'1'234'0,"9"1"-78"0,17-2-52 16,7-2-30-16,11 1-45 16,6 1-12-16,-11 0-23 15,-2 4-26-15,-17-2-83 16,-10 2-66-16</inkml:trace>
  <inkml:trace contextRef="#ctx0" brushRef="#br0" timeOffset="507143.5808">12871 15341 1210 0,'8'3'348'0,"7"0"-94"15,23-3-50-15,13 1-18 16,10-2-59-16,3 0-30 15,-11 1-35-15,-6 0-45 16</inkml:trace>
  <inkml:trace contextRef="#ctx0" brushRef="#br0" timeOffset="509777.5287">14058 14650 1429 0,'-9'-7'228'15,"-14"-11"-53"-15,-1 16-22 16,-3 12-49-16,0 12-13 16,4 31-36-16,4 18-15 15,15 35-21-15,5 14-6 16,14 21-11-16,1 2 0 16,2-9 3-16,-3-12 2 0,-9-26-1 15,-6-13 0-15,-8-22-2 16,-7-11-1-16,-10-22-24 15,-5-13-17-15,-5-21-130 16,-2-11-217-16</inkml:trace>
  <inkml:trace contextRef="#ctx0" brushRef="#br0" timeOffset="510211.8953">13929 15109 1192 0,'-17'-2'332'0,"-13"-1"-125"16,-5 6-81-16,0 3-20 15,7 15-50-15,2 6-24 16,11 10-20-16,6 8-3 0,16 2-4 16,12 0 1-16,20-9 5 15,4-10 4-15,19-17 9 16,6-13 5-16,-7-22 37 15,-6-7 18-15,-29-16 35 16,-19 2 15-16,-25 0-18 16,-16 4-23-16,-20 13-43 15,-4 6-27-15,3 11-16 16,11 1-17-16,24 6-111 16,13 1-52-16</inkml:trace>
  <inkml:trace contextRef="#ctx0" brushRef="#br0" timeOffset="510696.1147">14574 15078 1262 0,'-4'2'311'0,"2"3"-31"16,2 15-84-16,0 19-64 15,1 11-9-15,-1 20-54 16,-4 5-3-16,2-5-38 16,1-6-11-16,1-23-7 15,8-10-10-15,-3-17-37 16,-2-12-23-16,1-11-37 16,-6-14 2-16,-12-18 33 15,-1-4 22-15,-10-15 35 16,0-1 3-16,8 5 2 15,4 3 6-15,17 11 26 16,5 7 14-16,10 10 16 16,7 7-4-16,7 13-27 15,8 3-13-15,6 6-11 0,5-1-27 16,7 3-102-16</inkml:trace>
  <inkml:trace contextRef="#ctx0" brushRef="#br0" timeOffset="510935.4099">14626 15586 1445 0,'10'-3'258'0,"18"-2"3"16,5-2-87-16,11-1-85 16,2 2-25-16,1 6-46 15,-2 1-43-15,-10 2-121 16</inkml:trace>
  <inkml:trace contextRef="#ctx0" brushRef="#br0" timeOffset="511111.3985">14576 15355 1647 0,'7'0'342'16,"10"-2"-187"-16,9 1-44 16,15 1-45-16,8 0-27 15,9 0-48-15,6 1-45 16</inkml:trace>
  <inkml:trace contextRef="#ctx0" brushRef="#br0" timeOffset="511298.9217">15146 15353 1847 0,'-6'2'479'0,"1"4"-319"16,5-5-54-1,0 0-51-15</inkml:trace>
  <inkml:trace contextRef="#ctx0" brushRef="#br0" timeOffset="511919.0824">15597 15496 1145 0,'3'-4'341'0,"3"-3"-178"15,-4-4-11-15,-3-6-25 16,-2-2-23-16,-12-3-35 15,-2 0-1-15,-12 3-19 16,-5-1-6-16,-1 11-12 16,2 9-8-16,8 13-11 15,5 7-7-15,9 7-6 16,7 0 0-16,11 5 2 16,9 0 3-16,10-6 4 15,5-3 0-15,6-12 0 0,-1-9 1 16,-1-12 1-1,-4-4-1-15,-9-16 0 0,-2-7-2 16,-9-4-3-16,-7-15-1 16,1 1 0-16,-5-2-1 15,-5 2 3-15,0 5-1 16,-8 7 13-16,1 9 12 16,0 17 13-16,-3 10 3 15,8 25-2-15,0 8-15 16,7 21-15-16,0 7-3 0,1 15-5 15,3 6-2-15,0 0 3 16,5-7-13-16,-3-15-64 16,5-7-36-16</inkml:trace>
  <inkml:trace contextRef="#ctx0" brushRef="#br0" timeOffset="512278.1243">15834 15214 1742 0,'-5'11'410'0,"-7"16"-238"15,-1 7-40-15,1 14-47 16,0 4-21-16,0 4-26 16,5-1-10-16,1-18-15 0,6-6-11 15,10-24-18-15,-1-8-7 16,1-21-3-16,3-11 4 15,0-10 15-15,-1-12 7 16,1-6 4-16,-5 0-2 16,2 0-1-16,0 9-1 15,2 18 8-15,3 14 3 16,1 19 10-16,2 9 4 16,1 22-6-16,-3 2-4 15,6 18-6-15,-3 2-3 0,3 7-2 16,-2-1 1-16,-3-5-31 15,1-10-30-15,-10-11-108 16,-1-10-247-16</inkml:trace>
  <inkml:trace contextRef="#ctx0" brushRef="#br0" timeOffset="512418.7826">15820 15423 1606 0,'7'-1'319'0,"13"-4"-152"16,7 1-81-16,16-1-55 16,3-3-41-16</inkml:trace>
  <inkml:trace contextRef="#ctx0" brushRef="#br0" timeOffset="512925.0208">14514 14933 1419 0,'6'1'240'16,"5"4"-58"-16,14-2-62 16,3-2-14-16,16 3-51 15,3-1-17-15,5-3-20 16,2-1-9-16,-10-5-25 0,-8-4-16 16,-14 0-32-16,-10-3 0 15,-14-1 20-15,-5 0 10 16,-6 3 42-16,4 5 18 15,2 5 30-15,2 2 14 16,6 8 17-16,6 2-11 16,2-1-25-16,5 3-33 15</inkml:trace>
  <inkml:trace contextRef="#ctx0" brushRef="#br0" timeOffset="513417.8641">15818 14935 1520 0,'7'0'264'15,"11"2"-95"-15,11-2-30 16,15 3-42-16,6 6-31 15,3-1-34-15,-5 2-8 16,-16-5-13-16,-8-4-10 16,-13-1-45-16,-9-3-42 15,-2-3-58-15,-9-3-9 0,-5-6 31 16,-2-2 41-16,-3-4 49 16,9 1 28-16,4 7 45 15,11 4 31-15,9 9 54 16,-3 3 21-16,4 9 5 15,-3 5-13-15,-9 7-40 16,-1 3-19-16,-6 3-34 16,-9 2-49-16</inkml:trace>
  <inkml:trace contextRef="#ctx0" brushRef="#br0" timeOffset="514496.3648">16573 15183 1552 0,'7'1'270'0,"10"2"-117"16,12-2-54-16,15-5-46 16,5 3-17-16,7-2-23 15,-3-3-21-15,-8 8-83 16,-5 1-61-16</inkml:trace>
  <inkml:trace contextRef="#ctx0" brushRef="#br0" timeOffset="514660.3243">16656 15276 1300 0,'0'1'317'16,"6"2"24"-16,17-2-137 15,7 0-21-15,15 1-80 0,3-2-37 16,3 3-74-16,-3 3-18 16</inkml:trace>
  <inkml:trace contextRef="#ctx0" brushRef="#br0" timeOffset="515032.4301">17318 15167 1363 0,'8'0'259'16,"5"-1"11"-16,28-1-167 16,14 1-26-16,24-4-32 0,16-2-11 15,26-2 17-15,11 3 15 16,13 4 6-16,-2 1-2 15,-17 3-38-15,-13 0-19 16,-36 3-34-16,-16-2-40 16</inkml:trace>
  <inkml:trace contextRef="#ctx0" brushRef="#br0" timeOffset="515666.0217">17810 14621 1248 0,'6'-1'282'16,"3"-10"-124"-16,-3 1-11 15,-6-5-24-15,-5 0-18 16,-12-5-14-16,-5 1 0 16,-7-2-26-16,-3 1-15 15,4 11-32-15,-1 2-13 16,12 13-11-16,3 3-3 0,6 7-2 16,8 7-1-16,6 2 3 15,5 0 1-15,9-3 5 16,2-6-1-16,9-2 4 15,-1-7 1-15,3-8-6 16,-3-3-5-16,-7-10-6 16,-3 0 0-16,-10-2 8 15,-5 2 5-15,-5 5 4 16,-5 3 8-16,-2 12 17 16,-2 2 7-16,0 12 16 15,1 3-1-15,2 8-12 16,2 9-10-16,4 2-15 15,2 4-4-15,1-3-4 16,3-2 1-16,0-10-9 16,1-5-31-16,1-13-88 15</inkml:trace>
  <inkml:trace contextRef="#ctx0" brushRef="#br0" timeOffset="515939.0904">18008 14751 1352 0,'-1'7'248'16,"1"4"-67"-16,0 12-53 15,0 3-14-15,6 5-52 16,-3 0-3-16,3-6-16 16,-5-2-12-16,-2-13-8 15,2-2-44-15,-1-13-149 16</inkml:trace>
  <inkml:trace contextRef="#ctx0" brushRef="#br0" timeOffset="516080.6404">17985 14631 1530 0,'2'-3'260'0,"1"-5"-120"16,2 4-48-16,1 4-69 0,-1 0-49 16</inkml:trace>
  <inkml:trace contextRef="#ctx0" brushRef="#br0" timeOffset="516446.6773">18122 14788 1167 0,'3'6'357'16,"2"5"-125"-16,0 8-93 15,3 0-11-15,-3 4-47 16,-3-1-8-16,-1-5-30 16,1 0-12-16,4-13-17 15,-1-3-1-15,3-6-3 16,-1-10 1-16,-3-6-3 16,4-1-1-16,-1-5-3 15,4 4-1-15,0 3 7 16,4 3 18-16,0 9 29 15,-2 7 12-15,-2 10 14 16,0 6-5-16,2 14-23 16,-1 4-10-16,1 1-20 15,-3-3-7-15,-1-8-17 0,2-5-25 16,-1-8 333-16</inkml:trace>
  <inkml:trace contextRef="#ctx0" brushRef="#br0" timeOffset="517010.8126">18050 15380 1199 0,'-10'-4'346'15,"-13"-3"-86"-15,-9 6-14 16,-11 7-76-16,-2 7-41 16,-3 13-64-16,10 8-19 0,11 5-14 15,8 5-2-15,20-1-1 16,11-6 2-16,18-3-8 16,8-5-7-16,13-9-4 15,0-7 0-15,-1-10-42 16,-4-4-31-16,-16-8-59 15,-6-2-64-15</inkml:trace>
  <inkml:trace contextRef="#ctx0" brushRef="#br0" timeOffset="517398.9135">17780 15529 1375 0,'-1'1'255'0,"-2"2"-61"15,16-3-47-15,11 0-27 16,17 2-59-16,4-2-19 16,2 6-23-16,-2-2-6 15,-9 0-7-15,2 4-1 16,-14-2-9-16,-2-3-5 16,-5-1-4-16,-8-1-1 15,-4 4 7-15,-3 2 6 16,-5-1 2-16,-1 5 1 15,2 1 1-15,-3-2 4 0,8 5 4 16,2-4 1-16,7 1 0 16,6 3-2-16,9-2 16 15,1-4 10-15,0-9 20 16,1-3 17-16,-10-8 11 16,-3-1 0-16,-13-7 4 15,-9-5-12-15,-13-1-30 16,-9-2-12-16,-10 11-24 15,4 9-5-15,0 15-49 16,5 6-34-16</inkml:trace>
  <inkml:trace contextRef="#ctx0" brushRef="#br0" timeOffset="525494.2925">19124 15055 1366 0,'-8'7'216'16,"-9"6"-83"-16,20-2-45 16,17 1 13-16,27-4-13 15,19-1-14-15,20-1-42 16,8-5-15-16,1-1-9 16,-4-2-1-16,-15-3-13 15,-7 5-27-15,-26 3-63 16,-12-1-38-16,-24-1-155 15</inkml:trace>
  <inkml:trace contextRef="#ctx0" brushRef="#br0" timeOffset="525731.6637">19221 15205 1388 0,'6'-2'216'0,"10"0"-77"16,9-1-8-16,21 3-15 15,6 3-18-15,14 6-36 16,5-1-18-16,-1-1-23 16,-2 2-9-16,-10-8-79 15,-6 1-75-15</inkml:trace>
  <inkml:trace contextRef="#ctx0" brushRef="#br0" timeOffset="525926.1669">19749 15039 1219 0,'21'-3'328'16,"19"7"-81"-16,4 7-107 15,2 6-15-15,-13 10-25 0,-8-6-5 16,-24 6-34-16,-8-3-16 16,-14-1-60-16,-10 1-51 15</inkml:trace>
  <inkml:trace contextRef="#ctx0" brushRef="#br0" timeOffset="526258.7849">19144 15058 1471 0,'-24'13'273'16,"-17"11"-46"-16,1 15-44 15,6 2-7-15,22 9-54 0,9 2-26 16,33-6-43-16,23-8-5 15,35-23-117-15</inkml:trace>
  <inkml:trace contextRef="#ctx0" brushRef="#br0" timeOffset="534278.7991">19452 14684 1252 0,'-10'-6'270'15,"-6"-4"-140"-15,3-3 0 16,13-3-25-16,5 0-20 0,11-1-23 15,4 4-8-15,-1 10 4 32,-9 0 2-32,0 2-15 0,25 0-1 0,-10 9 0 15,-7 6 1-15,-30 7-1 16,-7 2-9-16,-1 4-17 16,-7 1-10-16,6-8-8 15,7-3-9-15,14-9-24 16,7-3-9-16,14-5-5 15,4-2-4-15,3-1-19 16,2 1-29-16,-5-1-144 16</inkml:trace>
  <inkml:trace contextRef="#ctx0" brushRef="#br0" timeOffset="534682.8952">19555 14459 1157 0,'-8'-7'336'0,"-13"-8"-170"15,-4 3-11-15,-15 11-36 16,-6 5-20-16,-15 18-28 15,1 5-11-15,4 14-27 16,12 10-16-16,21 4-14 16,12 6 8-16,22 5 13 15,14 0 12-15,30-4 12 16,16-6-6-16,18-28-8 16,9-16-5-16,0-30-9 15,-3-15 15-15,-13-22 28 16,-20-12 25-16,-39-8 40 15,-23-6-8-15,-44 4-15 16,-20 3-19-16,-21 14-49 16,2 15-17-16,8 26-55 15,12 10-53-15,24 22 237 16</inkml:trace>
  <inkml:trace contextRef="#ctx0" brushRef="#br0" timeOffset="539644.451">20692 14579 1129 0,'-14'-6'367'16,"-10"-3"-156"-16,-5 9-75 15,0 9-9-15,2 17-40 16,5 10-19-16,11 28-37 16,11 17-12-16,15 25-9 15,4 7-4-15,-2 1 5 16,-4-1 9-16,-14-5 18 16,-12-4 8-16,-9-13 12 15,-1-8-6-15,1-19-15 0,6-11-9 16,9-17-18-16,5-10-22 15,6-22-98-15,4-7-126 16</inkml:trace>
  <inkml:trace contextRef="#ctx0" brushRef="#br0" timeOffset="540052.1928">20640 15053 1067 0,'-15'-6'431'0,"-17"-9"-141"15,-2 8-41-15,-1 10-87 16,0 8-26-16,2 18-71 16,8 7-23-16,7 11-23 15,12 3-8-15,21 6-5 16,4-5 0-16,21-14 6 16,5-12 3-16,15-25 2 15,2-9 11-15,-6-23 27 16,-13-9 12-16,-28-10 25 0,-11-2 3 15,-26 6-32-15,-10 5-13 16,-10 7-29-16,-2 7-17 16,10 10-49-16,8 6-44 15,18 16-44-15</inkml:trace>
  <inkml:trace contextRef="#ctx0" brushRef="#br0" timeOffset="540496.295">21034 14875 1395 0,'2'9'285'16,"1"4"40"-16,-3 20-147 15,3 10-3-15,-3 13-44 16,-4 4-24-16,4 8-31 16,-4-8-20-16,4-7-30 0,4-6-8 15,0-22-13-15,0-7-11 16,-2-18-27-16,-1-11-11 15,-2-14-11-15,-1-5 5 16,-6-12 23-16,-5-3 11 16,-1-2 13-16,7 0 3 15,6 3-3-15,5 3 4 16,12 4 13-16,2 3 5 16,15 9 3-16,5 5-6 15,11 9-11-15,5 0-11 0,9 8-79 16,2 3-52-16</inkml:trace>
  <inkml:trace contextRef="#ctx0" brushRef="#br0" timeOffset="540731.1226">21084 15405 1537 0,'10'-3'277'0,"15"-1"-78"16,8 0-74-16,18 2-51 0,4 1-28 16,0 1-41-16,-5 0-32 15,-12-6-143-15</inkml:trace>
  <inkml:trace contextRef="#ctx0" brushRef="#br0" timeOffset="540888.6984">21104 15171 1471 0,'4'0'255'0,"9"1"-31"15,10-2-73-15,12-2-63 16,6 2-26-16,12 1-62 15,1 4-41-15</inkml:trace>
  <inkml:trace contextRef="#ctx0" brushRef="#br0" timeOffset="541355.0487">21743 15267 1444 0,'-4'-6'206'16,"-5"-7"-81"-16,-4-2-1 16,-8 2-3-16,-2-1-8 15,-3 6-11-15,-2 4-16 16,6 7-40-16,4 7-14 15,6 9-25-15,6 4-5 16,12 4-4-16,8 2 1 16,9 0 1-16,0-6 0 15,6-10 5-15,-2-7 2 0,2-14 4 16,-2-10 2-16,-8-8-7 16,-1-8-5-16,-9-6-7 15,-3-1-7-15,-5-4 3 16,-5-4 1-16,-3-6 5 15,-2 1 7-15,0 9 20 16,1 10 10-16,1 29 12 16,2 16 2-16,3 20-8 15,2 8-7-15,5 16-9 16,2 1-6-16,3 11-6 16,-1 3-3-16,-1 1-19 15,3-6-37-15,0-18 88 16</inkml:trace>
  <inkml:trace contextRef="#ctx0" brushRef="#br0" timeOffset="541725.3371">22029 15078 1523 0,'-5'6'295'16,"-9"9"-10"-16,3 12-105 15,0 7-72-15,0 9-14 16,7 5-39-16,-8-3-15 16,4-2-24-16,7-8-6 0,-4-21-10 15,9-5-7-15,4-24-12 16,1-10 0-16,9-15 8 16,-3-7 5-16,0-6 8 15,-3 0 3-15,-4 1-1 16,1 5-1-16,3 11 21 15,0 9 12-15,3 24 17 16,-2 9 0-16,2 17-20 16,4 1-13-16,3 15-15 15,1-2-2-15,0 8-1 16,-2 4 1-16,-4-2-2 16,0 1-15-16,-3-12-73 15,0-6-55-15</inkml:trace>
  <inkml:trace contextRef="#ctx0" brushRef="#br0" timeOffset="541891.887">21976 15270 1612 0,'6'-1'356'15,"10"-2"-92"-15,8 0-113 16,19-3-82-16,1 1-22 15,7 0-61-15,-1 0-463 16</inkml:trace>
  <inkml:trace contextRef="#ctx0" brushRef="#br0" timeOffset="542345.6704">22638 15156 1505 0,'-2'2'247'0,"2"-1"-34"16,14 3-55-16,19-4-21 15,11-5-16-15,12 5-82 16,-5-6-12-16,-4 4-27 16,-4 2-33-16,-12-1-98 15</inkml:trace>
  <inkml:trace contextRef="#ctx0" brushRef="#br0" timeOffset="542520.9119">22731 15301 1488 0,'15'1'339'15,"8"0"89"-15,14-2-220 16,-3-1-38-16,6-4-73 0,-3 1-28 15,-1 1-71-15,4 0 311 16</inkml:trace>
  <inkml:trace contextRef="#ctx0" brushRef="#br0" timeOffset="543414.1692">13670 17292 1592 0,'6'1'339'16,"1"-1"-111"-16,23 2-120 15,11 2-14-15,14 2-60 16,10 0-19-16,-2 6-67 16,-6-4-46-16</inkml:trace>
  <inkml:trace contextRef="#ctx0" brushRef="#br0" timeOffset="543592.6904">13719 17481 1539 0,'10'8'339'0,"5"-5"-37"15,16 3-113-15,7-2-38 16,10-9-78-16,6 5-16 0,4-2-83 16,-6-2 206-16</inkml:trace>
  <inkml:trace contextRef="#ctx0" brushRef="#br0" timeOffset="544644.7256">14639 17344 1150 0,'-23'4'301'16,"-20"8"-182"-16,10-2-42 15,23 3-10-15,16 0 5 16,33-4-11-16,13-1-10 16,33-6-11-16,25-5 2 15,22-5 5-15,10-3-2 16,8-3-2-16,-15 3-4 15,-14-1-42-15,-13 0-19 0,-25 3-74 16</inkml:trace>
  <inkml:trace contextRef="#ctx0" brushRef="#br0" timeOffset="545244.4265">15057 16815 1408 0,'4'-7'214'16,"2"-8"-77"-16,-5-4-9 15,-8 1-6-15,-3-2-11 16,-11-1-9-16,-3 2-7 15,-6 4-26-15,-6 4-15 0,6 11-28 16,2 7-14-16,7 12-15 16,7 3-5-16,11 5-3 15,3 2 1-15,12 2 3 16,9-1 2-16,5-7 4 16,6-5 1-16,0-11 1 15,-3-9 1-15,-2-8-5 16,-5-5 0-16,-8-6-2 15,-5 1 2-15,-5 0 4 16,-4 6 1-16,-5 12 10 16,-2 6 7-16,-5 22 13 15,-1 7 7-15,4 21-4 16,1 4-5-16,6 4-13 16,4 1-8-16,5-9-2 15,1-6-8-15,5-14-53 16,1-9-38-16,-5-17 10 15</inkml:trace>
  <inkml:trace contextRef="#ctx0" brushRef="#br0" timeOffset="545405.0625">15179 17072 1722 0,'-1'8'390'16,"0"12"-238"-16,0 1-34 15,3-1-65-15,-2-2-27 0,0-5-77 16,2-4-53-16</inkml:trace>
  <inkml:trace contextRef="#ctx0" brushRef="#br0" timeOffset="545737.1729">15202 16798 1622 0,'1'0'335'16,"0"-2"-142"-16,4 11-144 16,-3 6-26-16,6 8-59 15,-3 4-40-15,9 8-52 16,0-1-33-16,-2 5 49 16,4 0 29-16,-7-4 79 0,1 1 49 15,-5-12 55-15,-3-6 33 16,1-8 7-16,1-8-4 15,3-8-35-15,3-1-21 16,4-8-32-16,0-7-16 16,4-4 3-16,1-3 2 15,2 15 10-15,3 8 11 16,-6 13 10-16,-3 6 9 16,-7 8-2-16,-1 5-7 15,-5 3-29-15,1 3-39 0,1-7 271 16</inkml:trace>
  <inkml:trace contextRef="#ctx0" brushRef="#br0" timeOffset="546182.2552">15206 17579 1475 0,'-25'0'303'0,"-17"-4"10"16,-10 14-117-16,0 5-44 0,3 7-69 15,6 8-28-15,16 10-23 16,12 3-4-16,20 6-9 15,13 5 0-15,21-10-6 16,9-7-3-16,6-12-11 16,1-7-24-16,-3-16-71 15,-5-2-36-15</inkml:trace>
  <inkml:trace contextRef="#ctx0" brushRef="#br0" timeOffset="546369.752">14950 17782 1467 0,'-4'1'224'0,"1"-1"-70"16,8 0-13-16,-5-1-17 0,30-5-30 16,49-7-66-16,-26 6-13 15,2 4-24-15,-3 3-35 16,-2 5-171-16</inkml:trace>
  <inkml:trace contextRef="#ctx0" brushRef="#br0" timeOffset="546601.1427">15383 17822 1481 0,'-8'2'306'0,"-8"4"22"0,8 5-147 15,1 4-34-15,11 5-54 16,5 0-20-16,11-2-20 15,5-3-9-15,3-8-15 16,6-3-3-16,-4-10 9 16,-7-6 6-16,-12-11 5 15,-6-3 1-15,-24-3-7 16,-7-1-11-16,-10 13-11 16,-6 5-21-16,6 12-16 15,4 8-482-15</inkml:trace>
  <inkml:trace contextRef="#ctx0" brushRef="#br0" timeOffset="550499.2609">16290 17227 1417 0,'-4'5'201'0,"3"3"-83"0,10-3 2 15,32-5 0-15,18 0-20 16,28-5-45-16,6-3-18 16,2 1-29-16,-3 0-1 15,-14 5-14-15,-8 5-27 16,-23 4-66-16,-13 6-35 15</inkml:trace>
  <inkml:trace contextRef="#ctx0" brushRef="#br0" timeOffset="550724.6596">16375 17382 1510 0,'3'0'246'0,"18"-3"-103"16,14-1-18-16,27-2-39 15,10 0-12-15,11 2-36 16,1 1-14-16,-8 5-10 16,-8 2 2-16,-18 2-60 15,-14-1-52-15</inkml:trace>
  <inkml:trace contextRef="#ctx0" brushRef="#br0" timeOffset="550890.7266">16974 17182 1586 0,'16'8'291'16,"11"11"-155"-16,0 3-18 15,-8 11-8-15,-8 5-21 16,-5 4-32-16,-13 3-2 0,-15-8-94 15,-1-4-22-15</inkml:trace>
  <inkml:trace contextRef="#ctx0" brushRef="#br0" timeOffset="551194.4302">16402 17200 1473 0,'-23'11'269'0,"-16"10"-48"16,8 12-78-16,8 8 1 16,25 8-55-16,12 0-21 15,25-5-25-15,12-9-13 16,9-19-490-16</inkml:trace>
  <inkml:trace contextRef="#ctx0" brushRef="#br0" timeOffset="551639.9298">16651 16666 1208 0,'-1'-9'300'16,"0"-13"-151"-16,1-1-2 15,7 4-13-15,1 3-12 16,-1 7 3-16,-1 5 2 16,-6 14-11-16,0 7-15 15,-2 18-38-15,1 6-11 0,-1 5-32 16,2 4-3-16,3-5-93 15,4-8 33-15</inkml:trace>
  <inkml:trace contextRef="#ctx0" brushRef="#br0" timeOffset="552060.8087">16675 16404 1091 0,'-17'-11'375'0,"-13"-8"-216"16,-2 12-57-16,0 10-18 15,-4 16-38-15,-2 13-18 16,6 17-13-16,0 7-2 16,16 14 2-16,9 0 4 15,20 9 10-15,8 1 10 16,19-7 9-16,7-9-4 0,15-25-8 16,7-14-9-16,9-29-10 15,4-12 1-15,-1-32 4 16,-8-12 13-16,-26-14 20 15,-20-6 12-15,-31 5 23 16,-30 3-16-16,-37 5-22 16,-15 8-14-16,-13 22-31 15,8 16-28-15,12 26-387 16</inkml:trace>
  <inkml:trace contextRef="#ctx0" brushRef="#br0" timeOffset="554327.5185">7877 16280 1030 0,'0'-3'398'0,"0"2"-259"16,3-3-34-16,-3 2-9 15,0 1-27-15,12-4-5 16,49-19-19-16,-22 19-10 16,-1 5-16-16,-6 5-6 15,-13 6-2-15,-12 3 1 16,-18 3 0-16,-8 3 1 16,-8-3-3-16,2 0-3 0,3-8-2 15,8-1-3-15,13-8-2 16,8-1-2-16,16 0-2 15,7 3 3-15,9 10 3 16,0 6 6-16,-9 5 11 16,-8-2 10-16,-25 3 8 15,-13-1-2-15,-20-2-10 16,-6-5-36-16,-4-14-61 16</inkml:trace>
  <inkml:trace contextRef="#ctx0" brushRef="#br0" timeOffset="554712.0656">7997 16077 1572 0,'-23'0'273'16,"-33"4"-151"-16,-1 10-30 16,-3 15-37-16,-1 9-13 15,8 16-26-15,13 10-8 16,30 14-6-16,19 3 4 0,34-1 5 16,13-3 2-16,16-15 17 15,8-9 2-15,14-24 1 16,4-14 1-16,4-30-14 15,-6-15-1-15,-22-29 1 16,-18-13-1-16,-33-19 27 16,-14-7 12-16,-42 4 19 15,-22 7 2-15,-45 26-35 16,-16 14-20-16,2 30-22 16,6 13-36-16</inkml:trace>
  <inkml:trace contextRef="#ctx0" brushRef="#br0" timeOffset="562732.213">17832 16843 1312 0,'-1'-3'267'16,"-4"4"-72"-16,0 13-2 16,1 29-45-16,-1 12-6 15,5 24-43-15,2 9-25 16,2 4-42-16,-2 1-12 16,1-14-28-16,-1-7-43 15,4-27-123-15,3-18-120 0</inkml:trace>
  <inkml:trace contextRef="#ctx0" brushRef="#br0" timeOffset="562890.4956">17731 16880 1302 0,'-4'-7'298'16,"-9"-11"-71"-16,14 18-38 16,12 6-34-16,20 2-73 15,14 2-28-15,22-2-34 16,6-3-9-16,2-2-28 15,-1-2-44-15,-14-1-148 16</inkml:trace>
  <inkml:trace contextRef="#ctx0" brushRef="#br0" timeOffset="563128.4639">17932 17462 1605 0,'22'-3'297'0,"14"-3"-150"0,4-1-102 15,4-2-3-15,1 1-25 16,0 1-58-16,-5 0-232 15</inkml:trace>
  <inkml:trace contextRef="#ctx0" brushRef="#br0" timeOffset="563318.4767">17763 17216 1610 0,'5'-4'339'16,"11"-1"-136"-16,26 3-90 16,16 6-13-16,15-2-50 15,0 0-21-15,2 2-56 16,-7-4 82-16</inkml:trace>
  <inkml:trace contextRef="#ctx0" brushRef="#br0" timeOffset="563841.8996">18934 16639 1408 0,'-9'-19'237'0,"-16"-22"-31"0,-1 7-26 16,-3 19-49-16,-7 4-19 16,2 25-58-16,-1 14-20 15,4 25-25-15,6 20-5 16,18 36-3-16,7 16 0 15,15 14 3-15,8 8 0 16,-5-14 2-16,0-5 3 16,-11-9 4-16,-7-11 1 0,-10-17 1 15,-4-10-1-15,-6-32-14 16,-3-14-29-16,-5-31-89 16,-1-10-82-16</inkml:trace>
  <inkml:trace contextRef="#ctx0" brushRef="#br0" timeOffset="564234.8863">18743 17061 1494 0,'-24'-2'254'0,"-16"-1"-76"16,-1 11-85-16,-1 8-21 15,5 13-34-15,8 6-12 16,18 14-3-16,4-1 1 15,23 9 0-15,12-7 1 16,22-12 3-16,16-12 0 0,14-24-1 16,-3-12-2-16,-14-23 6 15,-12-2 10-15,-32-13 22 16,-19-1 13-16,-34 4-4 16,-14 5-15-16,-13 6-33 15,2 12-52-15,18 4-23 16</inkml:trace>
  <inkml:trace contextRef="#ctx0" brushRef="#br0" timeOffset="564859.0285">19485 17316 1277 0,'-2'-8'259'0,"-10"-12"-127"16,-1 2-12-16,-12-4-7 16,-4 1-13-16,-4 10-24 15,-2 3-4-15,9 12-36 16,0 8-14-16,10 7-18 15,6 5-2-15,11 7 9 16,8 3 6-16,12-4 6 16,5-1 1-16,9-14-3 15,3-3-3-15,-3-15-1 16,-4-7-1-16,-3-14-3 16,-7-12-1-16,-2-6-4 15,-4-7-1-15,-4-1 1 16,-4 2-1-16,-8-3 3 15,-2-1-2-15,-11 10 7 0,0 9 14 16,4 21 15-16,0 15 2 16,5 20-5-16,2 11-17 15,4 14-16-15,-1 4-1 16,4 11-1-16,-2 1-1 16,5 1 2-16,5 1-11 15,0-17-57-15,1-5-44 16</inkml:trace>
  <inkml:trace contextRef="#ctx0" brushRef="#br0" timeOffset="565233.0287">19759 17075 1561 0,'-5'4'317'0,"-9"9"-66"16,-1 7-73-16,0 17-76 15,0 2-27-15,2 12-33 16,3 0-10-16,6-1-8 16,4-4-4-16,5-17-11 15,3-13-1-15,3-17 0 16,1-10-1-16,2-23 1 16,0-1-2-16,1-15 0 15,-1-7 0-15,-3 4 0 0,-2-3 1 16,4 10-4-16,-2 8 6 15,2 17 13-15,0 11 4 16,0 17 6-16,-3 8-6 16,6 12-14-16,2 10-3 15,6 5-6-15,-1 1 0 16,0 9-4-16,-1-2-24 16,-6-6-49-16,1-5-29 15,-11-15-84-15,0-8-29 0</inkml:trace>
  <inkml:trace contextRef="#ctx0" brushRef="#br0" timeOffset="565398.5828">19675 17228 1549 0,'6'-3'324'15,"7"-2"-67"-15,15 1-102 16,13-2-31-16,13 1-70 15,4 1-24-15,-8 4-43 16,-7 0 28-16</inkml:trace>
  <inkml:trace contextRef="#ctx0" brushRef="#br0" timeOffset="566597.3174">20474 17156 1588 0,'14'-2'292'0,"29"0"-156"15,6-1-56-15,8-2-39 0,5 4-17 16,-9 1-20-16,-8-2-23 16,-14 4-92-16,-6 0-109 15</inkml:trace>
  <inkml:trace contextRef="#ctx0" brushRef="#br0" timeOffset="566760.9868">20497 17265 1627 0,'12'0'336'0,"13"-1"-189"15,7 0-25-15,20 0-59 16,-1 0-29-16,5 1-47 15,-1 1-23-15</inkml:trace>
  <inkml:trace contextRef="#ctx0" brushRef="#br0" timeOffset="567184.2204">21188 17167 1284 0,'-3'0'274'0,"3"-2"-70"16,18 1-101-16,32-4-63 15,14-7-7-15,34 6-20 16,15-6-11-16,29 3 21 15,9 4 17-15,12-5 13 16,3 3 7-16,-20-4-22 16,-11 1-15-16,-28-5-26 15,-18 5-33-15,-27 0-299 16</inkml:trace>
  <inkml:trace contextRef="#ctx0" brushRef="#br0" timeOffset="567797.9337">21599 16609 815 0,'12'-5'449'16,"9"-6"-235"-16,-3-3-107 15,-1-4 4-15,-5-5-10 16,-3-5 2-16,-8-1-16 16,-3 2-9-16,-10 5-2 15,-3 1-1-15,-8 10-14 16,-1 1-13-16,-1 10-29 16,2 7-10-16,0 9-13 15,7 6-2-15,5 6 0 16,5 0 0-16,9-2 1 15,0 0 1-15,10-12 3 0,0-4 0 16,6-5 1-16,5-6 0 16,-2-4-2-16,4-2-3 15,-6-11-1-15,-1 2 2 16,-8 0 2-16,-1 5 2 16,-9 11 8-16,-2 9 4 15,-5 14 6-15,-1 4-1 16,3 15-5-16,3 1-3 0,2 2-1 15,5 1 0-15,1-5 2 16,2-5 1-16,3-10-29 16,-2-8-34-16,-1-15 106 15</inkml:trace>
  <inkml:trace contextRef="#ctx0" brushRef="#br0" timeOffset="567975.2476">21885 16700 1326 0,'0'0'289'0,"-1"6"37"15,3 7-113-15,2 9-79 16,-4 9-27-16,0 2-65 0,-2 1-15 16,-1-9-66-1,4-5-47-15</inkml:trace>
  <inkml:trace contextRef="#ctx0" brushRef="#br0" timeOffset="568132.868">21855 16536 1448 0,'0'-7'279'0,"-3"-8"10"0,4 9-165 15,0 0-38 1,3 7-86-16,-4-1-60 0</inkml:trace>
  <inkml:trace contextRef="#ctx0" brushRef="#br0" timeOffset="568391.1438">21979 16818 1026 0,'2'10'431'0,"3"10"-211"16,-4-4-31-16,1-7-44 15,0-5-24-15,2-8-47 16,-1-6-17-16,9-11-30 16,2-2-13-16,4-3-9 15,4 0-3-15,-2 6 18 16,0 2 19-16,0 13 29 16,-2 2 18-16,-2 12 11 15,-3 6-1-15,-8 6-24 0,-5 6-18 16,-1 0-25-16,-3 0-37 15,4-2-44-15,1-5-552 16</inkml:trace>
  <inkml:trace contextRef="#ctx0" brushRef="#br0" timeOffset="569085.4499">22009 17311 1204 0,'-8'-8'334'16,"-12"-5"-105"-16,-14 3-29 15,-4 5-8-15,-7 9-33 16,-2 9-34-16,7 17-61 15,4 9-22-15,14 14-18 16,13-1-7-16,19 0-6 16,12-4-2-16,17-11-4 15,4-3 1-15,2-19-16 0,-2-6-17 16,-8-9-45-16,0-6-42 16,-7-5-197-16</inkml:trace>
  <inkml:trace contextRef="#ctx0" brushRef="#br0" timeOffset="569486.1864">21715 17516 1366 0,'-3'-2'250'0,"-2"-1"-20"0,13 1-91 16,10-1-22-16,17 1-28 15,10 0-29-15,4 1-40 16,-2-1-6-16,1 2-5 15,-2 6-1-15,-5-2-2 16,-3-2-3-16,-12 0-2 16,-9 3-1-16,-9-2-2 15,-7 4 0-15,-4-2 2 16,-8 2 1-16,-1 4 6 16,1 1 5-16,4 5 0 15,6-1-1-15,7 6-5 16,2-1-5-16,13-6 1 15,2 2 1-15,5-9 9 16,5-4 8-16,-2-4 23 16,-3-11 6-16,0-7 9 15,-8-5 9-15,-13-6-1 0,-9-4-2 16,-27-3-6-16,-7 12-11 16,-16 10-27-16,-3 10-8 15,4 16-39-15,1 4-397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9:47:18.2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 8176 1514 0,'-1'5'228'0,"6"4"-130"15,10 0-3-15,25-1-22 16,14-4-9-16,25-5-30 16,18-4-9-16,9-3-18 15,-1-2-2-15,-6 3 2 16,-9-3-19-16,-15 6-51 0,-8 1-44 15</inkml:trace>
  <inkml:trace contextRef="#ctx0" brushRef="#br0" timeOffset="257.5792">2292 8297 1382 0,'-4'0'243'16,"-2"0"-62"-16,8 0-59 15,-2 0-13-15,16 1-33 16,56 5 5-16,-11-1-29 16,5-2-12-16,3-1-19 15,-1-2-5-15,-11-3-33 16,3-5-41-16,-10-6-135 15,-11-2-184-15</inkml:trace>
  <inkml:trace contextRef="#ctx0" brushRef="#br0" timeOffset="421.9674">2811 8161 1204 0,'20'7'308'0,"10"3"-143"16,5 8-37-1,-5 1 19-15,-17 4-18 0,-6 4-6 16,-22-1-36-16,-13 2-50 16,-9-6-142-16,-4-5-32 15</inkml:trace>
  <inkml:trace contextRef="#ctx0" brushRef="#br0" timeOffset="620.5663">2244 8116 1479 0,'-15'4'267'0,"-21"11"-31"16,-5 5-39-16,7 14-51 16,5 2-23-16,22 4-47 15,18 1-16-15,27-7-31 16,17-4-3-16,20-20-65 15</inkml:trace>
  <inkml:trace contextRef="#ctx0" brushRef="#br0" timeOffset="1122.989">3671 7780 1214 0,'-2'-3'341'0,"-2"3"-87"16,3 11-14-16,1 22-85 15,1 14-24-15,4 21-37 0,0 7-14 16,-4 3-17 0,0-2-16-16,-1-11-19 0,0-8-9 15,0-19-13-15,-1-9-28 16,-3-19-100-16,0-8-48 15</inkml:trace>
  <inkml:trace contextRef="#ctx0" brushRef="#br0" timeOffset="1281.0818">3562 7980 1202 0,'1'-9'346'0,"7"-8"-80"15,7 5-59-15,17-3-101 16,11 5-29-16,13-2-47 15,9 4-14-15,4 1-29 16,1 1-34-16,-3 3-133 16</inkml:trace>
  <inkml:trace contextRef="#ctx0" brushRef="#br0" timeOffset="1515.0017">3699 8445 1622 0,'14'-4'324'15,"19"0"-191"-15,13-4-43 16,15 1-53-16,1 0-17 15,1 1-47-15,-8 1-56 16</inkml:trace>
  <inkml:trace contextRef="#ctx0" brushRef="#br0" timeOffset="1711.4758">3739 8198 1467 0,'16'-3'272'15,"17"-4"22"-15,21 2-216 16,9-3-13-16,6 2-32 16,-2 0-27-16</inkml:trace>
  <inkml:trace contextRef="#ctx0" brushRef="#br0" timeOffset="2217.0459">4810 7467 1612 0,'-14'-6'305'0,"-18"1"-193"16,5 8-42-16,9 30-41 16,2 15-7-16,9 36-9 15,6 22 0-15,7 27-8 16,6 6-2-16,9 2-1 15,1-8 1-15,1-7 1 16,-5-1 6-16,-13-10 10 16,-7-8 5-16,-11-18 12 0,-8-11 3 15,-4-24-3-15,-3-18 2 16,-3-18-39-16,1-17-32 16,7-16-105-16,4-1-88 15</inkml:trace>
  <inkml:trace contextRef="#ctx0" brushRef="#br0" timeOffset="2577.1283">4788 8032 1422 0,'-15'-6'212'15,"-24"2"-73"-15,10 9-105 16,3 8-16-16,4 12-16 16,13 7 0-16,12 7 12 15,10 3 8-15,9 3 10 16,9-7 4-16,11-9-3 15,6-10-4-15,6-19-3 0,-9-11 2 16,-11-14 3-16,-6-7 9 16,-22-6 31-16,-8-3 8 15,-31 0 2-15,-11 7-13 16,-9 6-32-16,2 3-49 16</inkml:trace>
  <inkml:trace contextRef="#ctx0" brushRef="#br0" timeOffset="3211.6707">5505 8222 1306 0,'-10'-11'287'0,"-4"-12"-67"16,-3 0-48-16,-10 0-29 15,-2 1-35-15,-2 6-23 16,-7 6-37-16,6 10-15 16,5 10-33-16,6 6-12 15,9 11-6-15,6 3 2 16,10 4 4-16,7 3 3 0,9-6 6 15,5-4 2-15,8-8 3 16,0-11 2-16,0-13 3 16,3-10-1-16,-9-13-10 15,-4-7-5-15,-1-4-11 16,-9-4 0-16,0-1 11 16,-12-4 4-16,-5-7 10 15,-7-4 4-15,2 3 13 16,4 10 8-16,0 20 15 15,5 12 3-15,-7 14-11 16,1 3-10-16,8 18-20 16,-2 7-3-16,5 16-2 15,5 12 1-15,-10 9 1 16,3 4-2-16,-5 3 9 16,2-2-27-16,5-8-65 15</inkml:trace>
  <inkml:trace contextRef="#ctx0" brushRef="#br0" timeOffset="3611.3659">5779 8002 1479 0,'-7'5'250'0,"-4"14"-53"16,1 7-86-16,3 11-55 15,1 6-4-15,0 1-7 16,1 0-6-16,1-7-11 16,1-8-6-16,3-11-11 15,1-8 4-15,1-13 1 16,0-10 0-16,2-10 0 16,1-6-3-16,3-9-6 15,2-3 0-15,0-8-1 16,-2-6 1-16,2-2 3 15,-2-1 5-15,4 11 12 16,2 14 14-16,-2 22 10 16,0 14 1-16,1 23-13 15,0 7-14-15,9 14-15 16,0 2-6-16,1 5-2 16,6 2 0-16,-6-5-32 15,-2 1-39-15,-1-12-93 0,-7-7 259 16</inkml:trace>
  <inkml:trace contextRef="#ctx0" brushRef="#br0" timeOffset="3765.9986">5736 8135 1721 0,'1'-3'424'0,"12"2"-179"16,10-1-116-16,18 0-87 15,4 0-20-15,8 2-16 16</inkml:trace>
  <inkml:trace contextRef="#ctx0" brushRef="#br0" timeOffset="4184.3386">6526 8029 1606 0,'-3'1'322'0,"8"1"-157"15,10 3-30-15,14-5-71 16,3 0-21-16,13-3-30 16,1 3-8-16,1-4-24 15,3 4-37-15,-18-3-192 16</inkml:trace>
  <inkml:trace contextRef="#ctx0" brushRef="#br0" timeOffset="4334.9362">6573 8143 1653 0,'7'1'354'0,"14"2"-199"0,7-2-41 16,16-3-68-16,5 0-23 16,5-2-397-16</inkml:trace>
  <inkml:trace contextRef="#ctx0" brushRef="#br0" timeOffset="4792.7926">7233 8125 1577 0,'-13'2'313'0,"-10"0"-124"0,11-1-76 16,25 2-76-16,19-3-21 16,30-1-18-16,24-1-4 15,47-11-4-15,15 1 1 16,43-4 5-16,19-1 3 15,9 5 6-15,7 2 8 16,-30 1-72-16,-22 1-33 16,-47 0-49-16,-30-1-50 15</inkml:trace>
  <inkml:trace contextRef="#ctx0" brushRef="#br0" timeOffset="5392.4208">7927 7437 1367 0,'-6'-14'221'16,"-11"-12"-87"-16,-1 0-16 0,-4 15-41 16,-1 3-19-16,-4 10-36 15,4 10-13-15,0 5-12 16,4 8 0-16,8 4 3 16,3 2 2-16,12-2 14 15,4-2 2-15,8-9 10 16,2-8 4-16,5-8 6 15,2-2 1-15,-6-12-7 16,3-1-4-16,-3-3-11 16,-8-5-4-16,0 3-3 15,-3 5-3-15,-8 5 12 16,-4 1 3-16,2 14 3 16,-5 1 2-16,5 13-13 15,7 11 1-15,-2 8-6 16,-1 2-1-16,1 7 0 15,1-4-3-15,-2-2-27 0,9-1-35 16</inkml:trace>
  <inkml:trace contextRef="#ctx0" brushRef="#br0" timeOffset="5570.4713">8074 7715 1646 0,'0'10'334'0,"0"12"-216"16,-1 5-31-16,1 0-58 15,-3-3-5-15,3-6-63 16,2-7-38-16</inkml:trace>
  <inkml:trace contextRef="#ctx0" brushRef="#br0" timeOffset="5710.0967">8009 7488 1529 0,'-2'0'268'16,"0"-4"-93"-16,5 4-126 16,-3 0-68-16,0 0-280 15</inkml:trace>
  <inkml:trace contextRef="#ctx0" brushRef="#br0" timeOffset="5935.5023">8197 7820 1414 0,'5'14'268'0,"1"3"5"16,-1-4-146-16,1-8-26 16,1-8-45-16,-1-5-14 15,5-9-17-15,3-5-13 16,0-5-9-16,8 4-3 0,-4 4-1 15,-3 5 11-15,4 11 35 16,-10 3 15-16,-1 15 22 16,-1 6-5-16,-5 8-31 15,4 4-11-15,-5-5 292 16</inkml:trace>
  <inkml:trace contextRef="#ctx0" brushRef="#br0" timeOffset="6424.1976">8100 8310 1542 0,'-23'-4'302'0,"-26"-2"-74"16,-3 6-21-16,7 10-79 16,2 9-27-16,18 20-36 15,11 8-8-15,12 4-23 16,11 3-9-16,11-10-14 15,7-9-4-15,17-5-4 16,2-8-10-16,-2-8-49 16,3-7-36-16,-5-7-86 15,-7-4-140-15</inkml:trace>
  <inkml:trace contextRef="#ctx0" brushRef="#br0" timeOffset="6803.4701">7885 8524 1585 0,'-4'3'309'16,"-3"0"-143"-16,10 1-23 15,11-4-66-15,5-2-25 16,17 2-31-16,7-2-13 16,-4 3-7-16,16 4-6 15,-3-1-35-15,-4 3-16 0,3 0-11 16,-22-3 5-16,-14-1 37 15,-7 2 19-15,-10-2 12 16,-3 8 10-16,-2-1 21 16,-1 2 3-16,2 1 9 15,3 4-7-15,9 0-16 16,3 2 1-16,13 1-3 16,3-3 7-16,3-4 18 15,-2-5 11-15,0-8 18 16,-4-7 11-16,-7-10 0 15,-2-4-7-15,-17-9-10 16,-9 1-10-16,-12 2-28 16,-8 4-11-16,-3 11-22 15,-2 4-25-15,2 18-198 16</inkml:trace>
  <inkml:trace contextRef="#ctx0" brushRef="#br0" timeOffset="26078.6527">4604 9218 687 0,'-3'1'426'0,"1"3"-136"15,-4-1-176-15,5-3-43 16,0 0-8-16,0 0-3 16,0 6-4-16,1 9-5 15,7 31 5-15,1-27-5 16,-1-4-7-16,6 0-10 16,5-3-6-16,3-2-6 15,2-6-3-15,-2-1-4 0,1-3-3 16,10-6-4-16,2-1-2 15,15-5-2-15,-1 2-1 16,11 8-2-16,1 2 0 16,-3 16-1-16,0 5 0 15,-19 4 0-15,-12 0 1 16,-11-4 0-16,-2-5 0 16,0-15-93-16</inkml:trace>
  <inkml:trace contextRef="#ctx0" brushRef="#br0" timeOffset="26617.8269">5280 9571 472 0,'-1'-3'347'0,"-3"-5"43"16,0-2-179-16,4-8-108 16,-1 1-18-16,3-2-14 15,5 1-4-15,7 4-9 16,6-3 1-16,15-2-6 15,7 3-6-15,10 2-19 16,7 5-9-16,4 7-9 16,-1 2-3-16,2 2-4 15,0 3 1-15,-3-5 0 16,1-5 1-16,-5-5 0 16,-7-8 1-16,-9-2 3 15,-4-8-1-15,-9 3 1 16,-5 1-2-16,-13 7-17 15</inkml:trace>
  <inkml:trace contextRef="#ctx0" brushRef="#br0" timeOffset="37513.1052">18299 6170 1371 0,'8'9'194'0,"16"25"-129"16,13 21-26-16,17 42-24 15,7 21-9-15,7 45-5 16,4 22 16-16,-7 25 19 0,1 9 7 16,-4-4 16-16,-9-8-6 15,-2-33-16-15,-6-18-5 16,-7-37-11-16,1-22-10 15,-5-29-88-15,-1-16-195 16</inkml:trace>
  <inkml:trace contextRef="#ctx0" brushRef="#br0" timeOffset="38103.517">17999 5620 936 0,'3'-6'425'0,"-1"-3"-252"15,2 5-34-15,-4 4-12 16,-1 5-1-16,4 13-37 16,-3 1-13-16,0 15-30 15,0 3-10-15,-4 5-15 16,-1 3-8-16,-2-10-16 16,3-6-24-16,3-13-84 15,-3-14-48-15,4-12-120 16</inkml:trace>
  <inkml:trace contextRef="#ctx0" brushRef="#br0" timeOffset="38382.9171">17900 5655 1192 0,'2'-9'293'0,"7"-8"-171"0,6 0-12 16,12 6-35-16,5 1-6 16,3 1-25-16,-1 9-10 15,-5 4-17-15,-8 6-2 16,-12 8 1-16,-11 4 0 15,-10 4-1-15,-4 0-1 16,-1-6-6-16,4-5-3 16,5-11-10-16,8-2-7 0,7-4-3 15,7 1 0-15,4 2 8 16,2 5 2-16,-4 7 8 16,-7 5 5-16,-9 9 6 15,-6 4 1-15,-14 2-1 16,-3 0-6-16,0-13-49 15,1-7-51-15</inkml:trace>
  <inkml:trace contextRef="#ctx0" brushRef="#br0" timeOffset="38697.4008">17767 5501 1454 0,'-1'0'242'0,"1"0"-52"15,1 18-92-15,4 6-26 0,-1 19-21 16,1 9-1-16,-5 14-13 16,0 8-6-16,1-6-49 15,0-8-27-15,0-20-62 16,2-10-42-16</inkml:trace>
  <inkml:trace contextRef="#ctx0" brushRef="#br0" timeOffset="39091.0768">17712 5491 1349 0,'19'-13'226'0,"26"-17"-83"16,11 0-47-16,14-2-41 15,2 0-16-15,-3 7-26 16,-2 2-6-16,-17 12-4 15,-7 7 0-15,-14 10 10 16,-13 11 8-16,-9 7 13 0,-6 3 2 16,-1 7-8-16,1-1-9 15,4 5-12-15,2-1-3 16,3 0-3-16,3 3 0 16,6 2-1-16,3 2 1 15,2-2-1-15,0-2 1 16,-13-1 0-16,-5-1 7 15,-12 0 35-15,-9-2 15 0,-11-4 18 16,-10-2-4 0,-17-5-23-16,-8-6-14 0,-10-7-16 15,-4-6-4-15,4 1-10 16,5-1-4-16,13 0-35 16,11 3-25-16,21-8 193 15</inkml:trace>
  <inkml:trace contextRef="#ctx0" brushRef="#br0" timeOffset="39776.7375">18957 8258 1364 0,'0'2'214'16,"6"9"-93"-16,1 5-37 0,6 10-29 16,5 1-11-1,0-6-7-15,-2-5 12 0,-2-16 34 16,3-9 9-16,3-20-13 15,8-7-14-15,2-4-61 16,-1 2 77-16</inkml:trace>
  <inkml:trace contextRef="#ctx0" brushRef="#br0" timeOffset="40727.0925">21958 8929 802 0,'-2'2'404'0,"-2"7"-192"15,-1 3-101-15,0 10-27 16,-6-1 0-16,-7 1-21 16,-1-1-9-16,-5-8-1 15,10 0-2-15,18-6 18 16,9-4 7-16,18-3 6 0,2-1 0 16,7 1-28-16,0 5-9 15,-5 6 106-15</inkml:trace>
  <inkml:trace contextRef="#ctx0" brushRef="#br0" timeOffset="41227.4439">23506 7833 1335 0,'2'-4'255'0,"1"-3"-75"16,-3 15-51-16,0 16-9 16,-4 25-38-16,-1 14-3 0,-1 20-32 15,-1 3-15-15,2-2-16 16,4-5-5-16,6-14-6 16,2-12-14-1,3-27-65-15,5-13-50 0</inkml:trace>
  <inkml:trace contextRef="#ctx0" brushRef="#br0" timeOffset="41636.3504">23410 7831 1232 0,'4'-8'288'0,"17"-10"-130"16,14 4-61-16,22-3-58 15,17 3 6-15,11 0 2 0,-1 1-2 16,-8 7-5-16,-12 0-6 16,-22 7-16-16,-8 2 0 15,-17 5 6-15,-7 5 6 16,-7 4 12-16,-2 4-2 16,-1 10-15-16,0 6-9 15,5 9-12-15,-2 7-2 16,5 3-2-16,2 5-2 15,4 3 1-15,1 1 1 16,1 5 0-16,-2-2 1 0,-7-8 3 16,-1-1-1-16,-7-15 8 15,-3-5 8-15,-3-14 15 16,-5-3 5-16,-11-9 5 16,-12-6 3-16,-18-9 4 15,-7-4-4-15,-13-3-8 16,2-1-15-16,1 8-17 15,9 2-30-15,18 5-275 16</inkml:trace>
  <inkml:trace contextRef="#ctx0" brushRef="#br0" timeOffset="64170.522">4638 9980 1118 0,'-11'-10'354'0,"-6"-14"-194"16,4-4-2-16,14-1-17 15,9 0-16-15,13 9-28 0,9 9-9 16,11 14-37-16,5 12-13 16,-13 13-6-16,-5 6 0 15,-29 7 1-15,-16 3-1 16,-19 3-7-16,-10 0-6 16,-4-9-10-16,7-8-2 15,9-19-11-15,8-5-4 16,17-7-8-16,5-5 0 15,15 3-1-15,9 0 2 16,14 3 8-16,4 0 3 0,8 5 10 16,1-3-43-16,-3 4-287 15</inkml:trace>
  <inkml:trace contextRef="#ctx0" brushRef="#br0" timeOffset="64510.44">4938 10010 1483 0,'5'7'265'16,"4"6"-48"-16,4 8-98 16,-2 1-17-16,-2 1-47 15,-4-3-19-15,-3 0-21 16,2-4-8-16,-7-9-20 0,-2-7-11 15,1-11-14-15,-4-7 4 16,4-9 15-16,2-5 7 16,6 2 5-16,6 1 3 15,9 8 6-15,7 5 7 16,2 11 24-16,5 5 12 16,-4 13 22-16,-4 9 6 15,-7 4-11-15,-7 4-11 16,-3 2-22-16,-1-1-30 0,-1-3-112 15,2 0-92-15</inkml:trace>
  <inkml:trace contextRef="#ctx0" brushRef="#br0" timeOffset="64813.9276">5393 10014 1617 0,'6'1'367'0,"5"5"-119"15,0 3-62-15,4 11-65 16,-5 1-22-16,3 9-32 16,-9-1-11-16,-4-5-29 15,1-3-10-15,-2-13-8 0,2-7-1 16,5-10-1-16,2-9 0 15,-1-11-2-15,5-2-1 16,-5-3-3-16,4 6-1 16,7 5-4-16,2 3 0 15,12 11-37-15,-3-1-43 16,2 15-65-16</inkml:trace>
  <inkml:trace contextRef="#ctx0" brushRef="#br0" timeOffset="65258.7384">5810 9821 1503 0,'-6'-1'306'16,"-3"-1"-23"-16,7-2-125 0,2-3-48 15,17-1-67-15,3-1-19 16,8 2-17-16,5 1-2 15,-3 6-3-15,2 10 1 16,-14 4 24-16,-9 6 19 16,-12 7 24-16,-13 2 9 15,-9 4-21-15,-2 0-14 16,3-1-24-16,-1-8-8 0,17-9-8 16,8-5-4-1,13-10-1-15,13 0-3 0,8-3 0 16,1-3 1-16,4 0-21 15,-6 2-20-15</inkml:trace>
  <inkml:trace contextRef="#ctx0" brushRef="#br0" timeOffset="68513.319">21544 9519 1047 0,'0'-3'379'0,"0"2"-233"16,0 1-20-16,-1-2-28 15,0 2-7-15,0-1-29 16,-1 1-9-16,1 0-11 15,0 0-4-15,-1 26-5 16,-5 29-3-16,1-13-14 16,-1 5-6-16,-3 15-5 15,2 12-2-15,4 4 0 16,1-3 0-16,3-10 2 0,-2-15 4 16,-1-13 17-16,4-6 7 15,-1-10 5-15,4-2 0 16,-3-12-9-16,-2-5-3 15,0-3-44-15,0 0-53 16</inkml:trace>
  <inkml:trace contextRef="#ctx0" brushRef="#br0" timeOffset="69402.2874">21488 10202 412 0,'2'-3'294'0,"2"1"18"0,-4-1-54 16,-1 2-106-16,0-1-66 16,0 1-18-16,0 0-5 15,0 1-9-15,0 0-3 16,-1 0-9-16,1 0-1 15,0 0-7 1,0 0-7-16,0 0-3 0,-2 6-2 0,-2 12-5 16,-3 33-4-16,10-26-6 15,-3 4-2-15,1 0-2 16,-1-1 1-16,-1-6-1 16,2-5 0-16,0-8 0 15,2-3 2-15,-1-6 3 16,0 3 0-16,-1-3 2 15,0-1 0-15,0 0-3 16,0 0-11-16,0 0-153 16</inkml:trace>
  <inkml:trace contextRef="#ctx0" brushRef="#br0" timeOffset="69995.6434">21652 9954 1370 0,'2'-1'225'0,"-1"-5"-87"16,1 6-11-16,-2 0-32 15,0 0-19-15,1 3-17 16,9 19 0-16,9 27-4 16,-14-23-5-16,-7-6-10 15,-1-7-7-15,1-4-8 16,-1-9 0-16,2-5-3 0,1-1-1 15,0 5 0-15,0 0-4 16,1-21-1-16,10-31-3 16,3 29-4-16,3 0-1 15,7 11 4-15,3 3 3 16,5 10 5-16,0 1 3 16,-5 1 3-16,-3 5-1 15,-10-7-2-15,0 3-1 16,-8-3-41-16,-4-1 61 0</inkml:trace>
  <inkml:trace contextRef="#ctx0" brushRef="#br0" timeOffset="72791.0219">9666 8027 1516 0,'18'4'242'16,"24"0"-135"-16,9 0-14 0,20 2-49 15,4-4-20-15,2 1-20 16,3 2-27-16,-13-3-104 16,-8 0-85-16</inkml:trace>
  <inkml:trace contextRef="#ctx0" brushRef="#br0" timeOffset="73016.9386">9734 8173 1470 0,'9'0'246'16,"5"0"-66"-16,22-3-63 15,11-2-12-15,20-2-35 0,8 3-18 16,8 2-27-1,-5-3-14-15,-14 3-69 0,-9-1-62 16</inkml:trace>
  <inkml:trace contextRef="#ctx0" brushRef="#br0" timeOffset="73196.5883">10227 8007 1405 0,'25'12'208'16,"14"11"-85"-16,-10 2-43 16,-9 0 11-16,-18-1-17 15,-5-1-10-15,-13-2-72 16,-7-3-88-16</inkml:trace>
  <inkml:trace contextRef="#ctx0" brushRef="#br0" timeOffset="73366.1396">9825 7997 1639 0,'-7'15'327'0,"-15"14"-184"16,6 4-15-16,10-1-46 0,4-3-15 15,16-2-39-15,10-1-35 16,21-12-233-16</inkml:trace>
  <inkml:trace contextRef="#ctx0" brushRef="#br0" timeOffset="73823.5157">10834 7752 1589 0,'-2'0'314'16,"0"13"-144"-16,-2 10-26 15,5 29-62-15,2 13-14 16,3 11-25-16,-6-2-10 16,2-9-17-16,1-10-5 15,5-17-10-15,3-8-30 16,3-18-97-16,-2-11-132 0</inkml:trace>
  <inkml:trace contextRef="#ctx0" brushRef="#br0" timeOffset="73975.1108">10753 7799 1538 0,'11'-1'261'0,"16"-6"-116"16,11-1-49-16,20-1-54 16,2-2-17-16,12 1-33 15,2 1-43-15</inkml:trace>
  <inkml:trace contextRef="#ctx0" brushRef="#br0" timeOffset="74220.8563">10818 8245 1315 0,'2'1'295'16,"14"3"11"-16,10-1-107 15,17 1-80-15,12-4-35 0,8-2-47 16,5-2-24-16,-8-3-90 16,-5 1-117-1</inkml:trace>
  <inkml:trace contextRef="#ctx0" brushRef="#br0" timeOffset="74399.1302">10917 8069 1483 0,'13'-1'267'0,"19"-2"-43"15,10 1-107-15,17 0-74 16,1-2-18-16,2 2-27 0</inkml:trace>
  <inkml:trace contextRef="#ctx0" brushRef="#br0" timeOffset="74558.8371">11447 8062 1843 0,'-1'0'436'15,"0"0"-360"-15,3-5-37 0</inkml:trace>
  <inkml:trace contextRef="#ctx0" brushRef="#br0" timeOffset="75145.9819">11845 8035 1367 0,'-12'-18'224'0,"-11"-22"-93"16,5-5-21-16,19-3-41 16,6 7-15-16,16 8 10 15,9 9 0-15,9 16 10 16,4 12-4-16,0 19-22 15,-5 8 1-15,-20 15-5 16,-15 3 3-16,-23-1-10 16,-14 2-9-16,-12-7-14 15,-2-1-5-15,4-12-9 16,11-4-4-16,13-13-2 16,5-8-5-16,14-8 3 15,5-2 0-15,12-5 9 16,10 5 8-16,12 2 3 15,2 4-1-15,4 9-5 0,-5-2-17 16,-4 4-93-16</inkml:trace>
  <inkml:trace contextRef="#ctx0" brushRef="#br0" timeOffset="75445.0556">12188 8139 1524 0,'6'8'268'0,"2"4"-92"0,-3 1-68 16,-5 0-14-16,-4-2-29 15,-4-3-12-15,1-7-26 16,3-1-9-16,0-10-9 16,7-1-3-16,1-8-6 15,2-7 0-15,9 4-4 16,2-1 4-16,6 7 33 15,-1 7 22-15,-3 3 30 16,-2 6 12-16,-4 12-14 16,-3 5-19-16,-2 9-29 15,-2 3-11-15,-3 1-27 16,1-3-46-16,6-8 350 16</inkml:trace>
  <inkml:trace contextRef="#ctx0" brushRef="#br0" timeOffset="75789.2797">12545 8037 1565 0,'7'8'311'0,"2"2"-96"0,9 11-102 16,2 3-29-16,-1 8-23 16,-1 3-5-16,-11-3-10 15,-3-1-3-15,-4-12-15 16,3-3-9-16,-3-14-5 16,4-3 1-16,-4-14 0 15,0-7-2-15,5-8-5 16,-3-3-2-16,10-1-3 15,0 4-2-15,13 10-4 16,-5-1-2-16,8 7-13 16,2 6-35-16,-2 7-78 15</inkml:trace>
  <inkml:trace contextRef="#ctx0" brushRef="#br0" timeOffset="76205.0248">12906 7760 1390 0,'2'-7'264'0,"8"-7"-6"15,10 4-52-15,9 5-66 16,8 4-35-16,7 5-52 16,-5 7-17-16,-13 2-15 15,-9 5 1-15,-25 6 3 16,-9 2 0-16,-13 6-6 15,-1-1-3-15,6-4-8 16,6-3-1-16,17-11 0 16,5-5 2-16,13-5 8 15,7-3 2-15,14 0-2 16,-1-2-3-16,-1-3-29 16,-3 1-31-16</inkml:trace>
  <inkml:trace contextRef="#ctx0" brushRef="#br0" timeOffset="76730.1467">13482 8056 1482 0,'8'-2'282'0,"5"2"-30"15,19 2-123-15,10-3-32 0,8 5-60 16,1-4-15-16,-6 1-21 16,-8 1-28-16,-11-4-104 15,-4 2-79-15</inkml:trace>
  <inkml:trace contextRef="#ctx0" brushRef="#br0" timeOffset="76881.2801">13559 8168 1591 0,'7'2'334'0,"12"2"-123"15,8-2-18-15,11-2-87 16,3-2-33-16,1-3-41 15,-1 1-45-15</inkml:trace>
  <inkml:trace contextRef="#ctx0" brushRef="#br0" timeOffset="77386.4801">14098 8140 1461 0,'-8'-2'210'0,"-1"1"-123"15,18 0-19-15,32-2-23 0,21 1-15 16,41-2-1-16,21-1-13 16,38-7 9-16,25 2 15 15,22-1 12-15,7 0 7 16,-5 5-47-16,-23 3-53 15,-43 2-81-15,-30 1-150 16</inkml:trace>
  <inkml:trace contextRef="#ctx0" brushRef="#br0" timeOffset="78002.0984">14771 7563 1033 0,'1'-6'402'16,"2"-2"-234"-16,0-1-15 15,-4-6-29-15,-4-4-9 16,-9-4-30-16,-7-3-8 15,-5 4-16-15,-3 5-13 16,3 7-23-16,3 9-11 0,3 12-19 16,1 4-4-16,6 8-1 15,1 1 2-15,13 1 5 16,7 2 3-16,12-4 6 16,5-3 1-16,4-8 1 15,-1-9-1-15,3-6 1 16,-3-9-2-16,-4-2 0 15,-2 0-1-15,-12 0 1 16,-3 5 0-16,-8 2 3 16,-5 3 0-16,-5 5 10 15,-6 10 5-15,5 8 5 16,-2 4 0-16,6 11-12 16,7 4-7-16,1 3-7 15,4 3 0-15,6-5-1 16,1-3-1-16,4-9-77 15,1-7-39-15</inkml:trace>
  <inkml:trace contextRef="#ctx0" brushRef="#br0" timeOffset="78171.641">14920 7712 1528 0,'0'2'289'15,"0"11"-51"-15,0 4-86 0,4 5-71 16,-3 3-28-16,-1-1-24 16,2-3-31-16,0-5-62 15</inkml:trace>
  <inkml:trace contextRef="#ctx0" brushRef="#br0" timeOffset="78315.2654">14893 7584 1548 0,'0'-6'324'16,"0"-6"-51"-16,6 8-177 15,1 4-40-15,3 4-123 16,2 10-72-16</inkml:trace>
  <inkml:trace contextRef="#ctx0" brushRef="#br0" timeOffset="78517.8066">15034 7767 1498 0,'1'10'298'15,"8"13"-32"-15,-4-3-23 16,3-5-95-16,0-5-38 16,-2-9-36-16,-1-3-21 15,3-14-29-15,7-1-10 16,-1-6-11-16,4 0-2 16,-6 5-1-16,-4 4 0 15,6 13 3-15,-5 4 4 0,-3 9 5 16,2 8 2-16,-4 4 8 15,3 3-23-15,3-1-469 16</inkml:trace>
  <inkml:trace contextRef="#ctx0" brushRef="#br0" timeOffset="78960.4">14811 8288 1451 0,'-19'3'242'0,"-27"10"-34"16,5 11-32-16,14 18-44 15,8 6-12-15,18 6-37 16,8 1-15-16,18-6-20 16,4-7-8-16,15-11-16 15,-2-8-1-15,0-16-52 16,-1-7-38-16,-6-11-124 16,-5-6-116-16</inkml:trace>
  <inkml:trace contextRef="#ctx0" brushRef="#br0" timeOffset="79292.9008">14740 8514 1197 0,'-15'0'310'0,"-7"5"-149"15,6-2-19-15,9-3-30 16,11 3-21-16,13 0-26 16,8-2-14-16,14 1-28 15,5-1-9-15,8 4-9 0,0-3-4 16,-2 2 0-16,-2 2 0 15,-18-5 1-15,-6 6 0 16,-10 0 2-16,-12-5 14 16,-2 5 25-16,-2-2 8 15,-4 5 6-15,2 0-12 16,6 2-26-16,9 0-9 16,5-4-7-16,5 2 4 0,3-9 15 15,-1-2 10-15,-9-11 20 16,-1-2 15-16,-13-5 4 15,-11-6-3-15,-8 5-21 16,-10 0-17-16,-7 3-20 16,-3 9-26-16,3 10 315 15</inkml:trace>
  <inkml:trace contextRef="#ctx0" brushRef="#br0" timeOffset="141948.5083">1679 1353 1538 0,'-1'-4'320'16,"-4"-4"-64"-16,5 18-77 15,5 14-34-15,1 19-42 16,2 10-7-16,1 10-35 16,0 0-12-16,1-6-28 15,1-7-9-15,-1-15-98 16,-3-10-81-16,-6-14-280 16</inkml:trace>
  <inkml:trace contextRef="#ctx0" brushRef="#br0" timeOffset="142167.9214">1663 1654 1449 0,'15'-7'251'0,"29"-11"-28"0,-2-2-66 15,9-2-58-15,0 1-23 16,-12 1-29-16,-6 3-10 16,-21 4-11-16,-16 5-4 15,-27 11-6-15,-8 7-4 16,-16 9-6-16,1 5-2 15,3 4-2-15,1 2-2 16,19-6-7-16,8-2-19 0,17-9-57 16,10-4-43-16</inkml:trace>
  <inkml:trace contextRef="#ctx0" brushRef="#br0" timeOffset="142302.5851">1597 1544 1297 0,'-2'-1'311'0,"1"-2"-28"15,4 7-49-15,-1-4-88 16,28 3-53-16,75 44-45 16,-36-27-20-16,-3-2-19 15,-8 0-62-15</inkml:trace>
  <inkml:trace contextRef="#ctx0" brushRef="#br0" timeOffset="142841.1131">1772 1149 1446 0,'-29'-11'252'0,"-27"-8"-21"16,-6 8-56-16,-6 24-70 16,0 13-26-16,1 29-46 15,1 17-12-15,25 20-14 16,18 5-7-16,32 7-4 16,21 4 1-16,33-9 0 15,17 0 3-15,8-27 2 16,12-21 3-16,8-36 4 0,2-26-1 15,4-34 35-15,-8-19 14 16,-20-30 13-16,-17-8 12 16,-38-11-12-16,-18 2-13 15,-50 11-15-15,-24 12-8 16,-38 30-34-16,-15 19 0 16,-1 37-46-16,6 10-18 15</inkml:trace>
  <inkml:trace contextRef="#ctx0" brushRef="#br0" timeOffset="143453.6779">2810 1461 1321 0,'-4'-3'252'0,"-3"-1"-77"16,-7-1 4-16,-14 5-28 15,-6 4-2-15,-4 13-35 16,4 4-24-16,15 9-46 16,11 4-16-16,14 0-24 15,12 1-4-15,12-12 1 16,6-5 1-16,1-18 4 16,-1-6 1-16,-12-14 6 15,-6-5 1-15,-13-3 0 16,-11-4 0-16,-9 2-5 15,-3 6-3-15,-1 5-2 16,7 6-1-16,6 6-5 16,5-5-3-16,8 8-2 15,10-5-2-15,22 1 4 16,9 3-11-16,16-7-84 0,4 5-56 16</inkml:trace>
  <inkml:trace contextRef="#ctx0" brushRef="#br0" timeOffset="143656.1368">3119 1498 1541 0,'3'1'296'0,"8"3"-48"15,14-1-186-15,6-1-24 0,6-1-24 16,1-1-28-16,-2 2-134 16</inkml:trace>
  <inkml:trace contextRef="#ctx0" brushRef="#br0" timeOffset="143812.7195">3188 1627 1636 0,'14'5'369'16,"7"1"-140"-16,9 0-154 15,5-3-21-15,10-3-45 16,7 4-100-16</inkml:trace>
  <inkml:trace contextRef="#ctx0" brushRef="#br0" timeOffset="144158.0418">3640 1592 1579 0,'11'2'304'15,"9"-3"-123"-15,27 1-97 16,20-1-18-16,28-4-35 15,5 4-16-15,10 1-11 16,-2 3 1-16,-5-3-26 16,-11 0-64-16</inkml:trace>
  <inkml:trace contextRef="#ctx0" brushRef="#br0" timeOffset="144561.2261">3998 1099 1464 0,'-24'2'230'16,"-22"6"-64"-16,4 11-87 15,0 8-23-15,13 11-12 16,13 7-8-16,21 5-1 16,14-4 13-16,22-6 3 15,6-11 2-15,9-17-4 16,2-9-9-16,1-17-9 15,-8-8-3-15,-11-16-2 16,-14-4 1-16,-21-3-3 16,-10 1-6-16,-21 9-25 15,-6 6-25-15,-10 11-51 0,4 5-45 16</inkml:trace>
  <inkml:trace contextRef="#ctx0" brushRef="#br0" timeOffset="144712.9432">3997 1250 1552 0,'12'2'360'0,"4"5"-17"0,11 6-158 15,-1-1-46-15,1 10-75 16,-2 2-29-16,-2 5-48 16,0 1-55-16</inkml:trace>
  <inkml:trace contextRef="#ctx0" brushRef="#br0" timeOffset="145120.8537">3884 1837 1529 0,'-9'19'275'0,"-9"13"-79"15,-1 11-87-15,0 2-12 16,1-3-34-16,6-7-16 16,7-11-31-16,6-6-5 15,7-19-5-15,3-9 0 16,2-13 2-16,2-8-3 15,3-7 0-15,3-3 1 0,-2-7-1 16,2 3-4-16,-4 5 15 16,-1 10 13-16,-8 19 15 15,4 12 9-15,1 23-9 16,4 9-7-16,5 16-16 16,-7-3-5-16,4 2-8 15,-5-4-3-15,-1-7-50 16,2-2-46-16,-9-15-297 15</inkml:trace>
  <inkml:trace contextRef="#ctx0" brushRef="#br0" timeOffset="145268.4567">3819 1985 1858 0,'11'3'475'0,"25"0"-324"15,10-2-65-15,12-3-37 0,2-2-19 16</inkml:trace>
  <inkml:trace contextRef="#ctx0" brushRef="#br0" timeOffset="145746.6876">4682 1451 1626 0,'1'0'327'16,"6"3"-184"-16,12 3-33 15,21-3-56-15,12-2-17 0,12-1-26 16,-7-4-45-16</inkml:trace>
  <inkml:trace contextRef="#ctx0" brushRef="#br0" timeOffset="145911.5023">4698 1560 1741 0,'12'1'384'0,"21"-1"-271"16,12 3-30-16,14 8-37 16,3-7 22-16</inkml:trace>
  <inkml:trace contextRef="#ctx0" brushRef="#br0" timeOffset="146299.6617">5188 1524 1398 0,'4'5'251'15,"6"-1"35"-15,37 2-230 16,20-2-13-16,35-4-9 15,5-6 8-15,32-1 24 16,4 1 2-16,-10-7-12 16,20 11-18-16,-25-7-132 15,-13-1-79-15</inkml:trace>
  <inkml:trace contextRef="#ctx0" brushRef="#br0" timeOffset="146868.1432">5689 1055 1253 0,'0'-12'278'0,"-3"-8"-116"16,-4 1-15-16,-12 4-24 15,-4 4-20-15,-10-1-24 16,0 2-16-16,3 6-32 16,-2 5-10-16,10 6-22 15,-1 7-5-15,12 7-2 16,11 4 0-16,7 6 3 0,11-6 2 16,2-7 3-16,5-4 0 15,0-11 3-15,-1-3 1 16,0-7 0-16,-5-8 0 15,-3-4-3-15,-3 0 0 16,-6-4 0-16,-4 7 1 16,-8 10 1-16,-3 5 8 15,-3 16 12-15,0 3 3 0,4 13 1 16,2 2-8-16,5 11-13 16,2 6-3-16,4-1-3 15,2 0 4-15,5-14-60 16,-2-5-64-16</inkml:trace>
  <inkml:trace contextRef="#ctx0" brushRef="#br0" timeOffset="147039.1913">5755 1234 1489 0,'3'12'276'15,"-2"6"-46"-15,0 2-126 16,1 0-32-16,0-7-43 16,-1-2-15-16,2-9 186 15</inkml:trace>
  <inkml:trace contextRef="#ctx0" brushRef="#br0" timeOffset="147173.8363">5722 1086 2043 0,'10'3'-411'0</inkml:trace>
  <inkml:trace contextRef="#ctx0" brushRef="#br0" timeOffset="147407.7194">5901 1287 1482 0,'4'11'287'16,"-4"6"-6"-16,5-6-146 16,-6-3-28-16,2-10-43 15,5-5-13-15,-1-9-20 16,5-6-8-16,0-1-15 16,0-2-4-16,4 7-5 15,-1 4 7-15,-5 8 15 16,4 6 13-16,-6 11 20 15,5 7-3-15,2 9-14 16,-3 1-12-16,4 2-28 16,-3-3 19-16</inkml:trace>
  <inkml:trace contextRef="#ctx0" brushRef="#br0" timeOffset="147966.742">5612 1766 1123 0,'2'-2'396'0,"-1"2"-117"15,-1 11-28-15,-7 21-92 0,-3 9-29 16,-5 5-59-16,-3 3-23 16,6-8-21-16,1-9-6 15,7-10-14-15,2-10 0 16,6-15-3-16,5-7 0 16,8-12-4-16,-3-8 0 15,2-9 0-15,-3-7 1 16,-4-6 1-16,2 4-1 15,-1 8 0-15,-1 9 0 0,3 21 0 16,-1 8 0-16,2 12 0 16,5 12 1-16,4 14-2 15,5 4 0-15,2 5 0 16,-1 2 3-16,-6-5-44 16,-7-5-40-16,-8-9-132 15</inkml:trace>
  <inkml:trace contextRef="#ctx0" brushRef="#br0" timeOffset="148128.3082">5574 1983 1508 0,'5'-5'278'0,"17"4"-53"15,8 0-116-15,13 0-68 16,7 4-21-16,0-2-45 15,1 1-33-15</inkml:trace>
  <inkml:trace contextRef="#ctx0" brushRef="#br0" timeOffset="148530.3337">5919 2079 2101 0,'1'7'5'0,"-1"-4"1"0,0 6 8 16,0-3-14-16,-3-8-38 16,-2-3-17-16,6-6-21 15,-3-7 2-15,4 0 32 16,5-5 16-16,-6 1 20 16,9 5 8-16,1 2 27 15,-2 5 11-15,10 5 8 16,0 6 0-16,3 2-20 15,-1 4-3-15,-9 5 9 16,-10-5 4-16,-3 6-1 16,-5-2-3-16,-2-3-20 15,8 2-7-15,0-6-6 16,3-1-1-16,8-1-2 16,-2 0 1-16,9 3 1 15,-1 0-1-15,-1 5 4 16,-5 2 24-16,-14-1 33 0,-10 8 6 15,-16-3 1-15,-5 1-17 16,-3-6-75-16,1-9 73 16</inkml:trace>
  <inkml:trace contextRef="#ctx0" brushRef="#br0" timeOffset="148950.4095">6524 1477 1448 0,'3'0'247'0,"5"-5"-47"15,17 2-69-15,9-1-20 16,22-4-30-16,13 1-14 16,10 8-31-16,-6-1-9 15,-6 4-31-15,-14 2-38 16,-18-3-101-16,0 3 74 16</inkml:trace>
  <inkml:trace contextRef="#ctx0" brushRef="#br0" timeOffset="149160.3706">6597 1558 1445 0,'8'1'242'0,"5"-1"-33"15,16 1-59-15,20-1-62 16,8 3-14-16,13 0-35 15,-7-1-13-15,-14-2-39 16,-7-4-37-16,-10 2-106 16,-8-2-131-16</inkml:trace>
  <inkml:trace contextRef="#ctx0" brushRef="#br0" timeOffset="149296.0082">7029 1439 1222 0,'8'3'343'0,"5"0"-84"16,7 7-70-16,-1 11-36 15,-12 1-16-15,-7 2-11 16,-15 6-23-16,-10-7-13 16,-2 0-60-16,3-6-420 15</inkml:trace>
  <inkml:trace contextRef="#ctx0" brushRef="#br0" timeOffset="153984.4062">7643 1454 817 0,'7'0'430'0,"5"-5"-207"16,0-1-93-16,-4-6-6 16,-2-4-6-16,-4-5-16 15,-5-6-14-15,-4 0-24 16,-10 0-1-16,-1 10-19 15,-6 4-10-15,-4 17-15 16,0 8-6-16,1 12-13 16,3 9-1-16,10-1-6 15,9 0 0-15,12-4 3 16,8-6 4-16,9-14 3 16,3-2 3-16,-4-11 1 15,2-6-3-15,-2-3 1 16,-4-6-1-16,-2-4 0 15,-5 4 2-15,-10 1-1 0,-2 6-1 16,-5 10 0-16,-2 5 2 16,-1 16 6-16,-1 7 1 15,6 13 4-15,-1 7-2 16,5 2-4-16,3 2-1 16,4 4-5-16,0-5 0 15,2-6-12-15,-1-4-25 16,-2-16-92-16</inkml:trace>
  <inkml:trace contextRef="#ctx0" brushRef="#br0" timeOffset="154176.9505">7859 1570 1537 0,'-4'4'287'0,"-4"12"-76"15,3 0-81-15,1 8-73 16,4 3-24-16,-2-4-23 16,8 4 10-16,3-7-72 15,1-6-54-15</inkml:trace>
  <inkml:trace contextRef="#ctx0" brushRef="#br0" timeOffset="154309.9275">7843 1465 1527 0,'0'-3'250'0,"3"-3"-81"15,1 11-168-15,5-2-73 16</inkml:trace>
  <inkml:trace contextRef="#ctx0" brushRef="#br0" timeOffset="154533.8743">7959 1681 1425 0,'1'4'264'0,"1"9"-16"16,-1-5-81-16,-2-3-87 15,-1-5-29-15,5-6-27 16,3-5-5-16,7-8-10 16,0 1-3-16,1-4-4 15,1 8-2-15,1 5 5 16,1 6 3-16,-2 10 16 15,1 3 7-15,-7 13 1 16,0 2-4-16,-2 0-36 16,-2-4 17-16</inkml:trace>
  <inkml:trace contextRef="#ctx0" brushRef="#br0" timeOffset="154777.2231">8437 1378 1587 0,'20'-3'280'0,"20"-2"-181"16,3 0-21-16,0 3-45 15,-2 2-12-15,-9 2-25 16,-1 0-42-16</inkml:trace>
  <inkml:trace contextRef="#ctx0" brushRef="#br0" timeOffset="154931.8089">8473 1529 1462 0,'9'0'278'0,"15"-1"-2"16,-1 6-92-16,19-5-94 15,4-4-24-15,5-2-98 16</inkml:trace>
  <inkml:trace contextRef="#ctx0" brushRef="#br0" timeOffset="155537.2052">9267 1313 1378 0,'-18'1'240'15,"-18"2"-70"-15,-3 5-59 16,2 4-26-16,9 13-46 0,9 1-11 16,13 12-17-16,6-1-4 15,16-2-4-15,9-4 0 16,18-13-1-16,2-7 4 15,-1-11 6-15,-5-7-1 16,-14-11 4-16,-9 0 1 16,-12-9-2-16,-8 0 0 15,-20-3-5-15,-6-6-3 16,-10 5-4-16,0 4-1 0,10 8-1 16,9 7-2-16,18 8 7 15,10 2 11-15,25 4 21 16,9 0 7-16,16-3-2 15,1-4-4-15,6-3-16 16,-4-2-3-16,-6-1-19 16,-6 2 159-16</inkml:trace>
  <inkml:trace contextRef="#ctx0" brushRef="#br0" timeOffset="156210.7778">9688 1244 1282 0,'-2'1'271'0,"-9"13"-102"16,0 10-36-16,-10 19-52 15,1 12-25-15,0 4-31 16,-2-6-9-16,9-14-9 16,4-8 0-16,10-18 1 0,6-6 2 15,4-13 4-15,6-12-1 16,6-11-2-16,0-7-2 16,2-11 4-16,-1-7 6 15,-9-5 7-15,1 2 2 16,-2 14 3-16,-6 8 1 15,4 19 7-15,-4 10 0 16,-6 21-6-16,3 12-9 0,2 18-11 16,-3 11-3-16,11 4-3 15,0 2 0-15,-1-9-1 16,0-12 0-16,-3-16-44 16,-5-4-35-16</inkml:trace>
  <inkml:trace contextRef="#ctx0" brushRef="#br0" timeOffset="156378.3294">9591 1434 1632 0,'13'-3'318'0,"24"-2"-198"15,10-2-71-15,7 4-34 16,3 3-8-16,-8 2-25 15,-5 7-38-15</inkml:trace>
  <inkml:trace contextRef="#ctx0" brushRef="#br0" timeOffset="156651.1141">9933 1567 1333 0,'-2'2'253'0,"-1"10"-60"16,-1 3-34-16,1 8-46 16,3 4-14-16,1 4-29 15,2-2-17-15,2 1-26 16,2-6-11-16,-1-6-13 15,-3-7-20-15,2-11-77 16,-5-2-66-16</inkml:trace>
  <inkml:trace contextRef="#ctx0" brushRef="#br0" timeOffset="156899.7043">9895 1601 1146 0,'10'-5'346'0,"12"-12"-176"16,2 4-16-16,6 6-48 0,-3 1-25 15,-2 4-25-15,-5 4-8 16,-10 3-7-16,-7 3-8 16,-5 3-18-16,-9 4-4 15,0 0-7-15,-1 0-1 16,3-1-2-16,10-5 0 16,5-2 7-16,8-2 19 15,5-2 28-15,-1 5 13 16,-3 4 19-16,-13 2-11 0,-18 4-16 15,-14-1-10 1,-13-5-39-16,1-6 14 0</inkml:trace>
  <inkml:trace contextRef="#ctx0" brushRef="#br0" timeOffset="158743.521">10347 1464 1035 0,'3'-2'406'0,"10"-5"-238"16,9 0-36-16,16 5-64 15,7-2-15-15,12 7-30 16,3-3-52-16</inkml:trace>
  <inkml:trace contextRef="#ctx0" brushRef="#br0" timeOffset="158924.5734">10426 1560 1454 0,'1'3'249'0,"10"4"-32"16,8-6-66-16,18-1-65 0,10-2-24 16,13-3-72-16,-1 3 31 15</inkml:trace>
  <inkml:trace contextRef="#ctx0" brushRef="#br0" timeOffset="159341.5784">11024 1370 1344 0,'-13'5'268'15,"-13"3"3"-15,10 13-181 16,3 6-24-16,10 2-24 16,5 1-2-16,12-5-3 15,4-6-5-15,3-6-15 16,-1-5-4-16,-3-7 1 16,-3-5 1-16,-3-10 2 15,-6-7 0-15,-9-9-1 16,-8 1-1-16,-9-2-5 15,1 5-2-15,2 5-5 0,6 1-1 16,10 8-1-16,4 2-1 16,13 4-2-16,11 3 0 15,17 0-2-15,9 0 1 16,6 5 1-16,3-1 3 16,-7 6-34-16,-3-2-50 15</inkml:trace>
  <inkml:trace contextRef="#ctx0" brushRef="#br0" timeOffset="159657.3742">11478 1381 1365 0,'-1'8'294'15,"-1"6"47"-15,0 14-176 16,3-1-35-16,-1 9-62 0,0-1-26 15,0-8-21-15,1 2-21 16,5-18-91-16,2-5-77 16</inkml:trace>
  <inkml:trace contextRef="#ctx0" brushRef="#br0" timeOffset="159901.3705">11446 1381 1222 0,'5'-6'332'16,"4"1"-100"-16,10-2-80 15,7 3-37-15,12 2-54 16,6 1-8-16,1 1-24 16,1 2-9-16,-13 2-10 15,-7-3 1-15,-10 2 15 16,-8 2 10-16,-6 4 21 16,-2 3 4-16,-3 9 4 15,-9-3-4-15,5 9-19 16,5 6-5-16,4-8-24 15,7 4-6-15,2-8-38 16,-1-10-50-16,0-1-404 16</inkml:trace>
  <inkml:trace contextRef="#ctx0" brushRef="#br0" timeOffset="160239.4678">11912 1395 1631 0,'8'5'348'0,"10"12"-175"16,-2 7-44-16,1 3-54 15,-5 5-14-15,-3-2-17 16,0-7-5-16,-5-2-16 15,-2-10-8-15,0-11 2 16,0-1 1-16,0-15-4 16,3-3 1-16,2-4-8 15,2-7-1-15,8 2-2 16,3 0-1-16,8 1-1 16,0 6-2-16,-3 6-1 15,-1 4 1-15,-1 12-71 16,-5 6 318-16</inkml:trace>
  <inkml:trace contextRef="#ctx0" brushRef="#br0" timeOffset="160614.1771">12237 1181 1419 0,'8'-6'243'15,"15"-2"-39"-15,6 2-32 0,8 7-55 16,1 4-13-16,-4 6-38 15,-6 5-15-15,-19 4-16 16,-9 1-7-16,-19 4-4 16,-9 0-7-16,0-1-8 15,5-3 5-15,13-9 6 16,14-2 15-16,21-10 33 16,7-5 0-16,21-7-5 15,5-4-12-15,-4 8-30 16,2 2-9-16</inkml:trace>
  <inkml:trace contextRef="#ctx0" brushRef="#br0" timeOffset="168929.1005">1775 11051 1554 0,'-5'3'245'0,"4"4"-141"15,12-2-13-15,40 0-12 16,22-4 7-16,27-8-19 15,20 0-18-15,8-4-25 16,-2-2-8-16,-15 2-7 16,-14 0-26-16,-31 7-86 15,-16 2-53-15</inkml:trace>
  <inkml:trace contextRef="#ctx0" brushRef="#br0" timeOffset="169137.4325">1928 11209 1443 0,'0'-3'221'0,"8"-2"-61"0,14 1-29 16,24-2-48-16,13 2-3 15,16 1-10-15,2 1-15 16,14 3-23-16,-2-2-5 15,-17 0-64-15,1-3-66 16</inkml:trace>
  <inkml:trace contextRef="#ctx0" brushRef="#br0" timeOffset="169293.9993">2571 11003 1369 0,'19'1'257'16,"11"4"-8"-16,7 7-129 15,1 3-12-15,-13 7-15 16,-7 4-12-16,-25 5-17 16,-12 3-20-16,-13 1-136 15</inkml:trace>
  <inkml:trace contextRef="#ctx0" brushRef="#br0" timeOffset="169557.3632">1931 10987 1619 0,'-20'9'345'15,"-20"13"-155"-15,2 8-36 16,14 6-56-16,13 1-33 16,15 2-34-16,16-3-15 0,20-11-39 15,11-8-56-15</inkml:trace>
  <inkml:trace contextRef="#ctx0" brushRef="#br0" timeOffset="169842.6462">2246 10310 1480 0,'-2'4'298'0,"0"4"32"16,-1 18-160-16,1 8-43 15,1 13-32-15,1 2-23 16,3 1-26-16,5-4-5 16,5-10-94-16,3-6-55 15</inkml:trace>
  <inkml:trace contextRef="#ctx0" brushRef="#br0" timeOffset="170087.9299">2163 10522 1609 0,'20'-2'282'0,"24"-12"-204"15,4 0-18-15,5-3-22 16,-3-3-7-16,-15 4-8 15,-9 4-1-15,-30 2-4 16,-12 7-3-16,-21 9 0 16,-4 11 1-16,-8 9 4 15,1 4 3-15,9 5-5 16,3-3-4-16,13-6-4 16,7-6-23-16,12-6-119 15</inkml:trace>
  <inkml:trace contextRef="#ctx0" brushRef="#br0" timeOffset="170223.037">2067 10462 1614 0,'4'3'339'15,"14"6"-142"-15,9 10-66 16,19 3-67-16,8 6-23 16,4-5-19-16,-1-2-17 15,1-3-120-15</inkml:trace>
  <inkml:trace contextRef="#ctx0" brushRef="#br0" timeOffset="170545.6165">2321 10182 1638 0,'-28'1'349'16,"-19"2"-172"-16,-1 10-109 15,-2 7-26-15,10 13-32 16,4 10-6-16,19 16-9 16,8 8-2-16,21 2 0 15,9-3 1-15,18-8 7 16,8-7 3-16,15-16 6 16,11-8 1-16,14-27 5 15,-4-12 2-15,-4-27 9 16,-14-11 9-16,-32-19 34 15,-15-6 15-15,-37-5 18 0,-14-2-5 16,-42 10-42-16,-11 8-22 16,-2 22-27-16,2 13-35 15</inkml:trace>
  <inkml:trace contextRef="#ctx0" brushRef="#br0" timeOffset="171765.8738">3375 10923 1539 0,'-1'13'285'16,"1"12"-77"-16,1 27-90 0,2 12-3 15,2 14-31-15,-4 2-12 16,0-5-41-16,0-11-18 15,5-15-78-15,3-17-83 16</inkml:trace>
  <inkml:trace contextRef="#ctx0" brushRef="#br0" timeOffset="171921.6412">3301 10982 1360 0,'12'-7'247'0,"19"-10"-43"15,11 2-70-15,15 5-84 16,4-1-17-16,3 10-21 16,1 1-1-16,-10 9-153 15</inkml:trace>
  <inkml:trace contextRef="#ctx0" brushRef="#br0" timeOffset="172140.0667">3406 11471 1657 0,'14'2'330'0,"21"-2"-227"0,7-3-4 16,20-1-44-16,6-1-20 15,-3 2-26-15,2 0-40 16</inkml:trace>
  <inkml:trace contextRef="#ctx0" brushRef="#br0" timeOffset="172320.1654">3465 11224 1468 0,'2'-1'254'0,"12"-2"-43"16,9 2-73-16,17-1-75 15,8 1-17-15,10 1-38 16,0 0 9-16</inkml:trace>
  <inkml:trace contextRef="#ctx0" brushRef="#br0" timeOffset="172473.7589">4057 11221 1871 0,'-4'0'524'16,"-4"-2"-289"-16,2-1-81 15,12 0 53-15</inkml:trace>
  <inkml:trace contextRef="#ctx0" brushRef="#br0" timeOffset="173166.1294">4499 11250 1336 0,'-12'-16'266'0,"-13"-20"-50"16,8-1-45-16,19 0-95 15,6 4-17-15,19 6-2 16,0-1-1-16,15 18-1 15,3 9-2-15,0 12-18 0,-5 15-6 16,-18 5 4-16,-15 9 3 16,-26 9-4-16,-9 3-1 15,-19 4-28-15,-1-6-16 16,1-13-24-16,5-11-10 16,12-20-8-16,10-6 5 15,14-11 9-15,8 0 5 16,18 3 22-16,6 1 7 15,12 5 9-15,5 5 3 16,3 6-2-16,-3 2-1 0,-8 1-4 16,-1 0-57-16</inkml:trace>
  <inkml:trace contextRef="#ctx0" brushRef="#br0" timeOffset="173435.4099">4868 11320 1271 0,'3'8'299'0,"2"9"-48"16,-2 5-73-16,-4-3-78 15,-6-2-14-15,3-7-44 16,-3-6-14-16,0-9-28 16,3-4-13-16,4-11-18 15,1 0-5-15,11-6 8 16,6 2 9-16,8 1 10 15,1 5 1-15,3 8 13 16,-2 7 11-16,-5 8 20 16,-2 1 4-16,-5 7-9 0,-2 3 0 15,-1 3-73-15,-2 3-161 16</inkml:trace>
  <inkml:trace contextRef="#ctx0" brushRef="#br0" timeOffset="173709.6733">5144 11249 1485 0,'9'0'269'0,"9"4"-34"16,-1 8-43-16,2 10-49 16,-2 2-26-16,-4 7-41 15,-1-1-16-15,-7-9-26 16,-4-2-8-16,-1-12-7 15,-1-2-2-15,0-10-4 16,1-8-1-16,2-7-6 16,3-6-4-16,6 0-2 15,3 0 0-15,5 3-2 16,5 2-1-16,7 6-40 16,1 5-29-16,2 10-67 15</inkml:trace>
  <inkml:trace contextRef="#ctx0" brushRef="#br0" timeOffset="174183.872">5591 11088 596 0,'0'-3'459'0,"0"-9"-80"16,0 2-234-16,8 0-29 16,1-3-4-16,8 4 6 15,5-1-3-15,3 8-4 16,4 3-6-16,1 7-35 0,-3 7-15 16,-16 10-11-16,-7 0 1 15,-22 7-5-15,-5-1-1 16,-7-4-13-16,3-3-9 15,11-8-10-15,5-4-5 16,17-9-2-16,6-3 0 16,14-2 0-16,10-2 0 15,10 1-10-15,6 2-33 16</inkml:trace>
  <inkml:trace contextRef="#ctx0" brushRef="#br0" timeOffset="175619.7813">6220 11279 1399 0,'6'0'232'0,"11"3"-54"16,11 2-56-16,20 3-57 15,5 0-26-15,5-3-20 16,2 1-41-16</inkml:trace>
  <inkml:trace contextRef="#ctx0" brushRef="#br0" timeOffset="175804.2977">6287 11487 1679 0,'18'0'369'16,"26"-1"-199"-16,5-7-34 16,5 0-62-16,-1 2-13 15,-4 4 335-15</inkml:trace>
  <inkml:trace contextRef="#ctx0" brushRef="#br0" timeOffset="176624.9913">6983 11515 1526 0,'-4'0'209'16,"7"3"-178"-16,21 0-3 15,49-3-13-15,28 3 1 16,49-6 1-16,35 0-14 16,41-7 22-16,12-3 7 15,19 5 7-15,-9-3 6 16,-32 1-37-16,-25 1-45 0,-50-2-130 15</inkml:trace>
  <inkml:trace contextRef="#ctx0" brushRef="#br0" timeOffset="177263.8054">7366 10865 1350 0,'-8'8'243'16,"-8"2"-76"-16,-4 10-47 15,2 10-20-15,-1 5-40 16,9 8-17-16,19 3-23 16,7-3-4-16,12-9-11 15,1-7 1-15,7-17 2 16,-4-9 2-16,-3-12 5 15,-2-9 2-15,-16-9 3 16,-7 0 1-16,-12-5 5 16,-9-2 3-16,-5 2 0 15,0 4 2-15,11 4-4 16,6 10-4-16,8 4-4 0,8-1 0 16,13 6-8-1,7-1 0-15,15 4-4 0,8 2-4 16,8 4-3-16,0 0-29 15,-13 5-92-15,-3 2-110 16</inkml:trace>
  <inkml:trace contextRef="#ctx0" brushRef="#br0" timeOffset="177697.6437">7851 10959 1288 0,'5'1'302'16,"0"0"-57"-16,-4 17-53 15,0 3-19-15,-2 8-40 16,1 4-28-16,-3-4-48 15,3 3-17-15,2-10-23 16,0-6-16-16,5-10-55 16,-4-9-37-16,1-10-63 15,-3-2-8-15,-3-10 54 0,-6-1 31 16,4-3 55-16,1 0 22 16,5 3 24-16,8 1 15 15,2 4 18-15,6 3 1 16,11 8-11-16,3 5-5 15,9 10-4-15,-2 4 13 16,-10 11 35-16,-5 6 11 16,-11 2 6-16,-4 3-9 0,-3 2-40 15,-2-4-13 1,1 4-73-16,1-5-50 0</inkml:trace>
  <inkml:trace contextRef="#ctx0" brushRef="#br0" timeOffset="177981.8836">8284 11001 1511 0,'5'2'283'0,"6"6"-34"16,-1 5-77-16,2 6-31 15,-3 3-25-15,-3 2-33 16,3 1-10-16,-7-6-41 15,-1-4-11-15,4-7-8 16,-5-7-2-16,3-10-3 16,3-7 0-16,-2-8-5 15,5-1-1-15,-1-4 0 16,2 1-2-16,5 2 0 0,4 0-1 16,4 9-3-16,2 2 9 15,2 10-58-15,-2 8-39 16</inkml:trace>
  <inkml:trace contextRef="#ctx0" brushRef="#br0" timeOffset="178296.8478">8587 10726 1631 0,'-5'-9'331'0,"3"-7"-167"16,0 4-38-16,22 3-35 16,9 5-10-16,12 5-30 15,9 4-18-15,-8 9-10 16,-3 2-2-16,-22 4 19 16,-12 2 8-16,-19 6 4 15,-9 2-4-15,-6 0-8 16,3 1 4-16,10-9-2 15,4-6 0-15,17-8-14 16,11 0-11-16,8-4-5 16,1 1-2-16,8-1-26 15,0-6-11-15</inkml:trace>
  <inkml:trace contextRef="#ctx0" brushRef="#br0" timeOffset="178941.6453">8034 11719 1321 0,'-18'-5'293'0,"-15"3"-14"16,-10 2-52-16,-2 13-73 15,3 6-45-15,5 11-46 16,7 9-20-16,15 12-23 15,10 7-7-15,13-4-8 16,15-6-1-16,15-12-2 16,5-9 1-16,9-15-16 15,0-4-18-15,-2-10-66 16,-2-4-72-16</inkml:trace>
  <inkml:trace contextRef="#ctx0" brushRef="#br0" timeOffset="179304.6703">7812 11968 1461 0,'-2'0'219'15,"6"5"-76"-15,6-7-27 16,15 2-44-16,8 0-15 16,15-1-32-16,11 5-13 15,1 4-8-15,-1 1 0 0,-9 5-21 16,-11-3-4-16,-11 1-2 15,-11-3 0-15,-13-7 27 16,-6 2 15-16,-9-3 44 16,-1 1 28-16,1 6 14 15,2 2-6-15,8 1-48 16,5 3-21-16,13 0-20 16,5-2-3-16,9-1 2 15,2-5 5-15,-3-6 18 16,-3-3 13-16,-10-9 7 15,-6-1 1-15,-11-9-5 16,-7-1-10-16,-12 2-9 16,-9-1-9-16,-11 12-11 15,-5 5-15-15,5 8 301 16</inkml:trace>
  <inkml:trace contextRef="#ctx0" brushRef="#br1" timeOffset="185094.8033">8885 10565 752 0,'12'-8'445'0,"9"-9"-178"0,-10 6-122 16,-21 17-6-16,-14 9 4 16,-32 26-29-16,-21 16-18 15,-29 35-26-15,-10 19-21 16,-15 10-34-16,5 0-4 16,18-20 2-16,14-19 5 15,42-33-56-15</inkml:trace>
  <inkml:trace contextRef="#ctx0" brushRef="#br1" timeOffset="185837.4368">5962 10867 905 0,'-34'22'480'0,"-24"18"-283"16,-28 24-73-16,-13 13-11 15,-23 19-33-15,-7 10-19 16,-12 13-26-16,3 1-14 0,4-9-11 16,8-14-1-16</inkml:trace>
  <inkml:trace contextRef="#ctx0" brushRef="#br0" timeOffset="224753.3072">9779 11246 1485 0,'8'3'232'0,"9"0"-82"0,18-1-46 16,23-4-41-16,10-1-18 15,28-2-28-15,5-1-9 16,1 2-16-16,-4 0-35 15,-22 4-146-15</inkml:trace>
  <inkml:trace contextRef="#ctx0" brushRef="#br0" timeOffset="224961.7651">9923 11385 1448 0,'-6'0'241'0,"6"0"-41"16,10 4-44-16,25-2-64 16,15 3-13-16,22-5-36 15,7-2-16-15,0-4-15 16,-2-1-17-16,-19-1-70 16,-9-2-56-16</inkml:trace>
  <inkml:trace contextRef="#ctx0" brushRef="#br0" timeOffset="225109.3691">10489 11227 1453 0,'16'2'219'0,"17"12"-66"0,-2 1 9 16,-15 7-31-16,-7 6-5 16,-19 2-47-16,-8 3-41 15,-14-1-156-15,-6-7-224 16</inkml:trace>
  <inkml:trace contextRef="#ctx0" brushRef="#br0" timeOffset="225273.9277">9877 11260 1711 0,'-15'12'377'0,"-3"14"-213"16,1 4-29-16,23 1-55 15,13-3-18-15,22-9-64 16,16-6-58-16</inkml:trace>
  <inkml:trace contextRef="#ctx0" brushRef="#br0" timeOffset="230863.3274">11405 11182 773 0,'-11'10'529'0,"-8"6"-280"15,-10-3-112-15,-4-7-15 16,-2-14-11-16,0-7-12 16,6-18-16-16,7-5-6 15,20 0-38-15,16 2-15 16,18 9 1-16,13 7 4 16,12 18 19-16,0 5 3 0,-4 25-13 15,-11 3 2-15,-27 18-2 16,-20 6-1-16,-25 7 2 15,-11 4-8-15,-8-11-13 16,10-6-5-16,8-22-5 16,10-8-1-16,12-19-6 15,0-9-5-15,15-9-3 16,7 1-3-16,15 2 0 16,7 6 4-16,7 9-3 15,1 2-16-15,-4 11-84 16,1-1-55-16</inkml:trace>
  <inkml:trace contextRef="#ctx0" brushRef="#br0" timeOffset="231181.9946">11708 11142 1360 0,'4'0'264'15,"3"4"2"-15,-1 6-80 16,2 20-60-16,-2 4-21 15,-5 13-39-15,0 8-14 16,-4 0-22-16,-7-1-9 16,13-11-7-16,-8-15-1 15,1-15 2-15,1-11 3 0,-9-16 1 16,7-8 2-16,-1-13-2 16,2-9 0-16,0-16-3 15,3-2-2-15,4-1-8 16,3 3-4-16,7 18-4 15,2 10-1-15,-1 7-4 16,3 8 0-16,0 8 0 16,5 4-12-16,8 6-43 15,2 7-31-15,9 7-118 16</inkml:trace>
  <inkml:trace contextRef="#ctx0" brushRef="#br0" timeOffset="231418.9513">11786 11523 1579 0,'4'0'305'15,"13"1"-127"-15,13-1-47 16,16-7-62-16,6-2-24 0,7 0-28 16,-1 3-44-16</inkml:trace>
  <inkml:trace contextRef="#ctx0" brushRef="#br0" timeOffset="231600.9764">11808 11342 1616 0,'5'-1'332'0,"12"-4"-157"16,8 3-61-16,18-3-58 16,9 2-18-16,17 0-62 15,4 1-395-15</inkml:trace>
  <inkml:trace contextRef="#ctx0" brushRef="#br0" timeOffset="231795.2221">12457 11240 1580 0,'22'-3'246'16,"26"1"-197"-16,3-1-17 16,4 6-37-16,-11 1-74 0</inkml:trace>
  <inkml:trace contextRef="#ctx0" brushRef="#br0" timeOffset="231947.9924">12436 11365 1654 0,'7'2'362'0,"13"1"-188"15,12-2-33-15,15-1-77 16,8-1-20-16,-4 1 226 16</inkml:trace>
  <inkml:trace contextRef="#ctx0" brushRef="#br0" timeOffset="232320.9935">13081 11300 1341 0,'10'-1'257'15,"21"-6"-15"-15,18 5-114 0,29 1-53 16,12 1-22-16,22 3-20 16,1 0-5-16,1-2-5 15,2-2 7-15,-6-6-93 16,-4-5-88-16</inkml:trace>
  <inkml:trace contextRef="#ctx0" brushRef="#br0" timeOffset="232770.7907">13589 10861 1506 0,'-17'-7'288'0,"-13"-3"-59"16,-8 9-77-16,1 5-36 16,23 17-61-1,7-11-21-15,0 1-24 0,-11 34-6 0,21 3 1 16,13-4 1-16,16-30 7 15,3-8 2-15,0-10 6 16,-6-4 2-16,-13-14 1 16,-11-5 0-16,-10-5-5 15,-10-2-4-15,-6 2-6 16,0 0-3-16,3 8-5 16,8 3-1-16,10 6-4 15,8 5 2-15,18 5-3 16,10 0 1-16,10 2 1 15,8 0-4-15,2 1-47 16,-6 0-39-16</inkml:trace>
  <inkml:trace contextRef="#ctx0" brushRef="#br0" timeOffset="233235.1414">13640 11469 1373 0,'-13'-1'252'0,"-22"-1"-33"16,-4 5-6-16,-11 12-60 15,-4 2-26-15,2 8-49 16,6 8-23-16,17 5-21 16,11 4 4-16,25 3 0 15,7-5 5-15,20-7-6 16,9-5-5-16,13-13-13 16,4-6-7-16,-4-13-56 15,-5-5-44-15,-15-9-112 0,-8-3 98 16</inkml:trace>
  <inkml:trace contextRef="#ctx0" brushRef="#br0" timeOffset="233386.7293">13357 11664 1064 0,'-2'0'422'0,"6"0"-160"16,12-3-58-1,20-2-79-15,12 2-31 0,10 3-56 16,2 5-17-16,-4 3-36 15,-5-1-68-15</inkml:trace>
  <inkml:trace contextRef="#ctx0" brushRef="#br0" timeOffset="233583.839">13793 11677 1392 0,'-14'6'271'15,"-6"5"-8"-15,8 7-125 16,-1 4-32-16,17 2-45 15,1 0-10-15,10-1-6 16,9-5 6-16,5-11 18 16,1-7 9-16,-6-11 12 15,-4-5 4-15,-16-5-20 0,-6-2-17 16,-18-1-20-16,-5 4-37 16,-3 4 288-16</inkml:trace>
  <inkml:trace contextRef="#ctx0" brushRef="#br0" timeOffset="234086.4927">14684 11178 1374 0,'-8'3'232'15,"-1"1"-77"-15,11 2-43 16,30-4-46-16,10-1-21 16,32-1-20-16,9 0-1 0,12 0-18 15,1 3-3 1,-5-1-3-16,-11 3-17 0,-20-2-71 16,-10 0-59-16</inkml:trace>
  <inkml:trace contextRef="#ctx0" brushRef="#br0" timeOffset="234271.9967">14757 11294 1491 0,'12'0'253'0,"24"-3"-61"15,20 1-48-15,28 1-33 16,8 2-27-16,3 1-42 15,-5 2-14-15,-20-4-43 16,-10-4-53-16,-19-3-201 16</inkml:trace>
  <inkml:trace contextRef="#ctx0" brushRef="#br0" timeOffset="234410.131">15355 11159 1361 0,'15'2'248'0,"13"5"-67"16,5 9-62-16,1 6-9 15,-6 4-38-15,-10 2-2 16,-19-4-16-16,-8-2-26 16,-24-7-103-16</inkml:trace>
  <inkml:trace contextRef="#ctx0" brushRef="#br0" timeOffset="234588.6525">14765 11103 1576 0,'-16'9'324'0,"-14"15"-79"15,3 8-56-15,22 4-55 16,22 10-22-16,19 1-43 16,14-3-14-16,19-5-128 15</inkml:trace>
  <inkml:trace contextRef="#ctx0" brushRef="#br0" timeOffset="235369.5222">1725 13304 1466 0,'-1'0'244'0,"7"0"-47"15,17-1-19-15,37 1-69 16,16-2-4-16,25-3-47 16,8 3-20-16,0-2-23 15,-3 4-4-15,-12-2-27 16,-8-3-36-16,-21 1-394 15</inkml:trace>
  <inkml:trace contextRef="#ctx0" brushRef="#br0" timeOffset="235573.9828">1833 13498 1392 0,'18'-3'234'0,"12"-6"-33"16,32 2-121-16,5-1-13 16,22 3-28-16,-1 2-15 15,2-1-6-15,1-2-9 16,-19-2-121-16,-11-4-98 16</inkml:trace>
  <inkml:trace contextRef="#ctx0" brushRef="#br0" timeOffset="235727.7611">2539 13241 1332 0,'14'-1'288'16,"8"-1"20"-16,2 12-170 15,-1 6-14-15,-8 13-22 16,-4 4-17-16,-12 7-20 16,-9 1-16-16,-11-7-100 15,-3-4-72-15</inkml:trace>
  <inkml:trace contextRef="#ctx0" brushRef="#br0" timeOffset="235891.4484">1897 13255 1588 0,'-19'12'322'15,"-13"24"-114"-15,4 5-64 16,16 8-77-16,11 0-19 15,16-7-26-15,13-2-31 16</inkml:trace>
  <inkml:trace contextRef="#ctx0" brushRef="#br0" timeOffset="236593.5319">3329 12986 1470 0,'-4'0'264'0,"1"10"-34"16,0 12-26-16,7 32-82 16,3 13-16-16,1 24-42 0,3 8-23 15,0-1-19-15,-3-8-9 16,-1-25-28 0,-6-11-26-16,-1-22-115 0,-4-11-94 15</inkml:trace>
  <inkml:trace contextRef="#ctx0" brushRef="#br0" timeOffset="236745.1369">3313 13078 1565 0,'38'-2'266'0,"22"-6"-128"0,12 4-107 15,2 5-15-15,-10 3-15 16,-4 1-31-16</inkml:trace>
  <inkml:trace contextRef="#ctx0" brushRef="#br0" timeOffset="236958.0882">3438 13715 1529 0,'7'0'273'0,"16"-4"-58"0,9-4-84 15,16-7-51-15,7 1-18 16,3 4-34-16,-6 3-30 16,-9 3-110-16</inkml:trace>
  <inkml:trace contextRef="#ctx0" brushRef="#br0" timeOffset="237140.8974">3348 13441 1588 0,'-2'0'324'0,"5"-1"-93"15,14 1-83-15,24 2-81 16,9-2-10-16,11-1-28 15,6-1-25-15,-3-1 7 16</inkml:trace>
  <inkml:trace contextRef="#ctx0" brushRef="#br0" timeOffset="237387.2792">4091 13346 1532 0,'9'0'256'15,"15"0"-112"-15,10 0-58 16,9 0-41-16,6 3-21 15,2-2-16-15,-5 4-29 16</inkml:trace>
  <inkml:trace contextRef="#ctx0" brushRef="#br0" timeOffset="237542.8633">4170 13477 1579 0,'16'3'313'16,"6"3"-109"-16,21-1-131 16,5-5-25-16,4 2-37 15</inkml:trace>
  <inkml:trace contextRef="#ctx0" brushRef="#br0" timeOffset="238894.6262">4928 13401 1439 0,'-12'3'252'15,"-9"7"-59"-15,25-5-55 16,18 0-13-16,41-4-45 16,19-1-7-16,38-3-30 15,14-1-9-15,3 0-1 16,12-2-5-16,-18-1 1 15,-8-2-16-15,-17-4-83 16,-21-1 25-16</inkml:trace>
  <inkml:trace contextRef="#ctx0" brushRef="#br0" timeOffset="239392.6979">5526 12902 1328 0,'-11'-1'278'16,"-4"1"-36"-16,-5 5-83 15,-9 6-27-15,1 11-44 16,-2 0-22-16,5 11-34 16,10 4-9-16,19 1-13 15,7-1-1-15,20-10-7 16,7-6-1-16,5-13 2 15,6-8 2-15,-12-14 6 16,-4-4 0-16,-17-8-1 16,-8-3-1-16,-14-1-3 15,-7-5 0-15,-10 2 1 16,-4-1-1-16,4 7 3 0,7 5 3 16,12 6 4-16,10 4 2 15,18 4-2-15,7 3-4 16,15 3-6-16,7 2-3 15,4 5 1-15,-2 2-11 16,-8 6-31-16</inkml:trace>
  <inkml:trace contextRef="#ctx0" brushRef="#br0" timeOffset="239962.8754">5106 13905 974 0,'-15'-15'459'0,"-5"-9"-261"16,16-10-54-16,10-4-16 16,22 2-34-16,6 5-3 0,11 10-12 15,8 13 3-15,1 13-16 16,3 9-19-16,-19 15 7 16,-18 2 7-16,-23 15 1 15,-18 5 3-15,-18 5-24 16,-5-6-16-16,-9-11-25 15,7-2-12-15,12-21-10 16,10 1-2-16,18-12 4 16,7-7 12-16,19-2 15 15,5-2 3-15,13 5 6 16,6 1-4-16,0 5-5 16,5 1-17-16,-6-2 360 15</inkml:trace>
  <inkml:trace contextRef="#ctx0" brushRef="#br0" timeOffset="240257.0842">5755 13736 1585 0,'-15'0'332'16,"-20"3"-117"-16,-2 6-26 16,0 12-75-16,2 5-32 0,11 11-41 15,7 6-7-15,13 1-15 16,11 2-5-16,14-4-5 16,11-6-5-16,11-9 1 15,4-10 0-15,10-11-19 16,-4-6-28-16,-11-12-84 15,-2-2-43-15</inkml:trace>
  <inkml:trace contextRef="#ctx0" brushRef="#br0" timeOffset="240422.6422">5581 13934 1598 0,'8'0'304'0,"17"0"-182"0,9-3-33 16,20-1-50-16,2-1-23 16,1 3-34-16,-1 4-51 15</inkml:trace>
  <inkml:trace contextRef="#ctx0" brushRef="#br0" timeOffset="240665.3656">6036 13996 1555 0,'-10'6'305'0,"-8"11"-90"16,2 0-54-16,10 2-67 15,6-1-19-15,7-1-19 16,4 1-9-16,8-3-15 16,5 0-3-16,5-14 10 15,-1-2 1-15,-6-12 12 16,-6-4 2-16,-12-10-15 15,-5-2-5-15,-10-1-20 16,-8 3-9-16,-10 5-47 16,-2 2-31-16,2 6-392 15</inkml:trace>
  <inkml:trace contextRef="#ctx0" brushRef="#br0" timeOffset="240980.6248">6506 13402 1929 0,'-5'4'571'0,"0"1"-276"15,0 3-121-15,2 0 121 16</inkml:trace>
  <inkml:trace contextRef="#ctx0" brushRef="#br0" timeOffset="253349.2234">6473 13425 1392 0,'6'-2'248'0,"11"2"-27"15,-4 6-8-15,-1 12-29 0,-5 12-16 16,-14 10-41-16,-7 2-19 16,-7 3-38-16,-3-7-54 15,6-16-21-15</inkml:trace>
  <inkml:trace contextRef="#ctx0" brushRef="#br0" timeOffset="253776.6146">7300 13265 1428 0,'-19'3'268'15,"-12"7"-8"-15,-2 14-130 16,3 6-31-16,12 12-56 16,9 7-16-16,16-2-14 15,11-1-3-15,21-9-4 16,5-10 3-16,6-18-1 0,-4-9 2 16,-14-15 0-16,-9-7 19 15,-19-6 38-15,-9 1 7 16,-22 2 6-16,-6 7-13 15,-14 10-45-15,-2 6-7 16,14 2-79-16,7 0-62 0</inkml:trace>
  <inkml:trace contextRef="#ctx0" brushRef="#br0" timeOffset="253944.1624">7447 13356 1671 0,'15'0'373'0,"18"-1"-181"16,13 0-70-16,13 1-72 16,0-3-18-16,-7 1-61 15,-8 1-41-15,-18-1-120 16,-11 2-206-16</inkml:trace>
  <inkml:trace contextRef="#ctx0" brushRef="#br0" timeOffset="254082.7928">7622 13386 1325 0,'0'7'268'0,"2"11"-55"0,-2 7-19 15,4 3-70-15,0 6-21 16,0 2-47-16,4-7-8 16,5-7-123-16</inkml:trace>
  <inkml:trace contextRef="#ctx0" brushRef="#br0" timeOffset="254361.0822">8107 13385 1535 0,'-5'15'292'0,"-12"15"-65"16,-3 3-39-16,-9-4-76 15,-6-6-30-15,2-10-46 16,3-9-17-16,7-12-35 15,5-7-12-15,12-10-8 16,-6-3-1-16,12-1 21 16,6 4 11-16,5 7 29 15,9 6 11-15,6 13 23 16,2 11-1-16,1 17-14 16,-1 4-7-16,-6 7-19 15,-5-4 5-15,1-5-76 16,4-4 24-16</inkml:trace>
  <inkml:trace contextRef="#ctx0" brushRef="#br0" timeOffset="254660.8734">8255 13411 1549 0,'-2'13'329'0,"-4"9"-59"15,6 7-116-15,3 0-44 16,10-1-55-16,9-2-17 0,8-10-20 15,2-5-4-15,3-13-1 16,-6-9 0-16,-3-17 3 16,-2-7-1-16,-6-10-1 15,-5-3 1-15,-16-9 0 16,-11 2 0-16,-23-5-3 16,-9 1-2-16,-14 4-6 15,1 8-3-15,9 24 2 16,2 15 8-16,16 21 8 15,8 8 1-15,22 11-10 16,10 3-9-16,30 2-38 16,11 2-42-16</inkml:trace>
  <inkml:trace contextRef="#ctx0" brushRef="#br0" timeOffset="255483.5207">8871 13327 1534 0,'-14'-6'283'16,"7"4"-79"-16,0 0-18 0,-37-10-68 15,-1 9-29-15,-5 7-45 16,26 10-25-16,17 6-23 16,7-2-5-16,20-2-3 15,11-3-1-15,3-11-9 16,2-2-11-16,-8-3-16 16,-6-2-5-16,-8 4 5 15,-8-1 8-15,-9 2 20 0,-9 4 8 16,-10 6 10-16,-7 4 5 15,1 5 9-15,-1 1 6 16,9 2 6-16,6 0 0 16,9-5-3-16,11 5-5 15,14-6-4-15,6-5 0 16,11-4-4-16,1-6-1 16,0-4-1-16,2-4-2 15,-5 0 0-15,-4-5-1 0,-3 3 0 16,-9-1-1-16,-6 2-1 15,-3 3 2-15,-6 4 8 16,1 2 6-16,1 9 3 16,2-3 1-16,10 3-6 15,1-3-5-15,8-6-5 16,3-1 2-16,-1-6 1 16,0-1-1-16,-13-8 5 15,-5 0 0-15,-14-3 1 16,-9-5 0-16,-12-1-4 15,-7-5-4-15,-5 8-7 16,2 6-1-16,7 15-5 16,5 12-1-16,8 12 2 15,3 3 0-15,3 15 1 16,3-1 3-16,6 8 2 16,4 2 0-16,9-4 1 0,1-2 1 15,3-11-21-15,4-2-40 16</inkml:trace>
  <inkml:trace contextRef="#ctx0" brushRef="#br0" timeOffset="255753.8993">9544 13437 1572 0,'-21'-12'371'15,"-17"-9"-46"-15,-1 6-141 16,4 3-51-16,10 14-58 16,-1 8-22-16,13 11-24 15,3 6-6-15,10 2-8 16,10-4 2-16,10-3-6 16,5-3-3-16,6-11-2 15,4 1 0-15,0-9-1 16,0-7-14-16,-9-8-84 15,-5-5-46-15</inkml:trace>
  <inkml:trace contextRef="#ctx0" brushRef="#br0" timeOffset="255876.5501">9493 13118 1578 0,'-2'3'377'0,"-4"3"-30"15,6 9-190-15,0 4-59 16,5 10-37-16,2 3-27 15</inkml:trace>
  <inkml:trace contextRef="#ctx0" brushRef="#br0" timeOffset="257325.966">10542 13305 1417 0,'-21'5'243'0,"-21"11"-46"16,3 7-26-16,11 10-77 15,8 7-16-15,20-1-24 16,11-3-39-16,20-12-6 15,8-8-2-15,12-16 2 0,-1-2 2 16,-13-9 4-16,-11 1 15 16,-32 0 16-16,-16-1 0 15,-25 8-4-15,-4 3-17 16,6 0-37-16,9-1-40 16</inkml:trace>
  <inkml:trace contextRef="#ctx0" brushRef="#br0" timeOffset="257669.9984">10941 13291 1467 0,'-21'-6'285'15,"-14"-7"-10"-15,3 4-134 16,4 4-43-16,9 8-74 15,10 7-22-15,5 6-11 16,10 5 0-16,12 0 0 16,-1 0 4-16,6-6-14 15,-1-4-5-15,0-6-14 16,-8-4-2-16,-12-1 8 16,-7 0 8-16,-16 0 16 15,-5 0 0-15,1 4 18 16,-2 3 8-16,13 2 21 15,8 5 12-15,8 3 7 0,8-1-2 16,15-2-19-16,9-2-2 16,14-8-45-16,9-1 230 15</inkml:trace>
  <inkml:trace contextRef="#ctx0" brushRef="#br0" timeOffset="258171.6482">11619 13240 1548 0,'13'6'290'16,"5"11"-105"-16,4 24-85 15,-5 11-1-15,-12 7-27 0,-4-2-7 16,-7-12-13-16,-2-8-20 15,4-18-30-15,-2-15-25 16,6-18-46-16,11-11-24 16,5-16-4-16,5-4 15 15,2-6 33-15,-7 1 19 16,2 15 12-16,-3 6 11 16,-8 15 34-16,-5 7 14 15,-10 13 23-15,-7 9 12 0,0 11-23 16,3 3-13-16,8 0-24 15,7-1-7-15,13-6-5 16,9-5-1-16,14-6-55 16,2-6-43-16,4-5-210 15</inkml:trace>
  <inkml:trace contextRef="#ctx0" brushRef="#br0" timeOffset="258424.091">12157 13350 1397 0,'0'9'272'15,"1"6"-10"-15,-5 6-102 16,-3 3-3-16,-10-1-69 16,-5-4-25-16,-6-8-29 15,0-8-10-15,0-14-17 16,2-7-11-16,8-9-21 16,4-1-5-16,8-1 1 0,7 2 6 15,9 8 14-15,6 5 4 16,6 10 15-16,3 8 4 15,3 15 8-15,0 7-2 16,-1 12-10-16,-5 3-2 16,-6-1-1-16,-2-5-24 15,-4-8-182-15</inkml:trace>
  <inkml:trace contextRef="#ctx0" brushRef="#br0" timeOffset="258570.6981">12146 13105 1634 0,'-7'0'352'0,"-8"3"-164"15,6 7-97-15,12 14-142 16,6 1-103-16</inkml:trace>
  <inkml:trace contextRef="#ctx0" brushRef="#br0" timeOffset="258837.564">12364 13408 1618 0,'0'21'395'16,"3"13"-101"-16,11-4-150 15,7-8-50-15,8-12-53 16,3-10-4-16,2-16-2 16,2-7-3-16,-1-19-9 0,-3-8-4 15,-12-8-4-15,-10-3-1 16,-20-2-2-16,-16 1-1 15,-18 2-19-15,-5 2-2 16,-3 12-5-16,7 10-4 16,10 23 10-16,5 16-5 0,11 22-2 15,4 4 1 1,11 6 13-16,10-3-37 0,18 1-99 16,9 3-52-16</inkml:trace>
  <inkml:trace contextRef="#ctx0" brushRef="#br0" timeOffset="259182.972">12811 13231 1339 0,'-12'-3'283'0,"-8"2"5"15,4 2-99-15,10 8-89 16,6 4-39-16,4 1-44 16,7 2-6-16,8 0-7 15,1-3-13-15,4-2-28 0,-5-4-21 16,-11-5-37-16,-5-2 5 16,-7-1 7-16,-8-1 19 15,-6 4 48-15,-2 4 35 16,5 7 57-16,2 2 18 15,12 0 20-15,2 3-1 16,12-3-37-16,7 0-20 16,7-3-30-16,4-1-10 15,4-2-66-15,1-2-50 0</inkml:trace>
  <inkml:trace contextRef="#ctx0" brushRef="#br0" timeOffset="259707.2229">13714 13205 1126 0,'0'-5'366'0,"0"-3"-173"0,-8 5-64 16,3 3 7-16,-13 10-38 16,-4 3-15-16,-3 10-9 15,-2 3-5-15,7 7-15 16,10 0-5-16,13-2-2 15,10-2-3-15,16-10-4 16,-3-8-3-16,4-4-8 16,-7-8-4-16,-10-8-5 15,-5-3-2-15,-11-5-9 16,-5 2-20-16,-4 1-88 16,-3 0 4-16</inkml:trace>
  <inkml:trace contextRef="#ctx0" brushRef="#br0" timeOffset="259978.9729">13876 13261 1675 0,'6'12'370'16,"-1"11"-193"-16,-3 2-17 16,-4 2-75-16,-4-6-21 15,2-5-36-15,3-8-8 16,2-9-18-16,6-10-13 15,6-12-19-15,4-3-5 16,9-4 4-16,1 2 11 16,6 7 15-16,-5 6 2 0,-1 12 8 15,-5 4 4-15,-11 14 6 16,-3 6 3 0,-9 9-5-16,-1 2 3 0,-3 0-70 15,3-2 99-15</inkml:trace>
  <inkml:trace contextRef="#ctx0" brushRef="#br0" timeOffset="260172.0061">14177 13170 1574 0,'-1'0'362'16,"0"2"-65"-16,3 17-130 15,-2 6-40-15,11 23-62 16,0 6-19-16,2 15-18 15,1 5-7-15,-8-5-10 0,0-3-1 16,-6-15-3-16,-1-9-1 16,-1-15-52-16,2-10-67 15</inkml:trace>
  <inkml:trace contextRef="#ctx0" brushRef="#br0" timeOffset="260308.2694">14215 13445 1703 0,'8'-4'336'0,"21"-3"-278"16,6 2-18-16,7-1-53 15,6 0-40-15</inkml:trace>
  <inkml:trace contextRef="#ctx0" brushRef="#br0" timeOffset="260784.7918">14688 13158 1579 0,'-13'-3'288'0,"-12"2"-154"16,1 2-40-16,5 7-51 16,6 4-19-16,9 4-20 15,10 0 0-15,9-1-3 0,2 0-1 16,6-3 2-16,0-3 1 15,-3-1-3-15,-2-3-10 16,-4-3 0-16,-7-1-2 16,-16-1 0-16,-5 0 9 15,-8 2 5-15,-2 3 10 16,8 3 17-16,-3 1 9 16,12 5 3-16,1 0-4 15,11 3-7-15,4-1-7 16,2-4-5-16,8-1-2 15,2-8-5-15,5-4-1 0,10-10-1 16,-4-5-2-16,2-6-2 16,-3-1-1-16,-10-1 2 15,-4 0 0-15,-7 4-1 16,-6 3 13-16,-4 9 34 16,-2 4 11-16,-4 14 25 15,2 5-15-15,4 10-35 16,4 5-13-16,3 7-17 15,0 0-3-15,0-3-18 16,2-5-29-16,-3-12-79 16,-2-9 59-16</inkml:trace>
  <inkml:trace contextRef="#ctx0" brushRef="#br0" timeOffset="261174.2699">15097 13275 1507 0,'-3'5'284'16,"-5"3"-44"-16,5 6-106 15,6 4-20-15,8 3-41 16,8 0-16-16,5-9-6 16,3-1 4-16,6-11 8 15,-1-5 4-15,-7-10-8 16,-7-7-4-16,-18-1-12 15,-8-3-6-15,-19 5-9 16,-5 4-8-16,-4 7-13 16,-2 6 3-16,12 10-50 15,2 4-22-15</inkml:trace>
  <inkml:trace contextRef="#ctx0" brushRef="#br0" timeOffset="263476.6262">14959 12806 1591 0,'-1'-1'294'0,"1"6"-163"15,0 13-61-15,0 22-60 16</inkml:trace>
  <inkml:trace contextRef="#ctx0" brushRef="#br0" timeOffset="263764.0506">15601 13456 1544 0,'1'-4'323'0,"-1"1"-38"15,-3 3-106-15,1 0 271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8:36:01.6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1634 9111 846 0,'-2'6'416'0,"0"3"-200"15,6-1-106-15,4-11-7 16,4-8 0-16,0-12-6 16,4-7-12-16,2-11-17 0,2-4-6 15,-1-9-14-15,-2-3-8 16,-4 4-15-16,-4 1-4 16,-4 12-1-16,-2 6 3 15,-2 14 2-15,-2 5 2 0,-2 12-3 16,-2 3-2-16,0 9-9 15,4 5-4-15,6 7-5 16,5 9-2-16,5 11-1 16,6 2 2-16,7 8 5 15,3 1 5-15,5-6 4 16,-2 0-1-16,-10-8-2 16,-1-4-2-16,-8-7-2 15,-7-5-8-15,1-8-79 16,-7-6-65-16</inkml:trace>
  <inkml:trace contextRef="#ctx0" brushRef="#br0" timeOffset="388.7879">1753 9005 1488 0,'1'0'258'16,"2"0"-63"-16,15 1-95 15,0 3-24-15,12-2-35 16,6 1-14-16,4 0-17 15,9-3-51-15</inkml:trace>
  <inkml:trace contextRef="#ctx0" brushRef="#br0" timeOffset="643.752">2131 8911 1593 0,'2'6'304'16,"6"8"-153"-16,0 4-11 16,3 8-37-16,-2 1-21 15,-3 0-22-15,2 0-13 16,0-11-19-16,3-8-2 0,9-11-11 16,1-9-1-16,2-12 3 15,1-4-2-15,-2 0-5 16,-3-4-3-16,-1 15-32 15,-2 7-81-15</inkml:trace>
  <inkml:trace contextRef="#ctx0" brushRef="#br0" timeOffset="986.3555">2658 8934 1458 0,'-3'10'251'16,"0"7"-80"-16,-5-1-3 15,-3 3-36-15,-4-1-50 16,-1-2-23-16,-4 1-31 0,-5-4-7 16,1-10-7-16,-1-4-2 15,4-8-7-15,1 0-3 16,12 1-4-16,-1 0-4 15,13 4-4-15,6-3-2 16,6 2 2-16,8 5 3 16,1 6 12-16,-2 5 7 15,-3 9 12-15,-3 3 4 0,0-1-6 16,-1 2-3-16,1-8-8 16,5-4-29-16,1-10-118 15,3-3-120-15</inkml:trace>
  <inkml:trace contextRef="#ctx0" brushRef="#br0" timeOffset="1332.4392">2814 8976 1690 0,'4'0'393'0,"9"7"-181"15,3 2-63-15,6 10-61 16,0 3 1-16,-4 10-7 16,-3 6-14-16,-3 9-35 15,-6 6-14-15,-6 2-13 16,-5-5-2-16,-5-4 0 0,0-5-7 16,-1-15-23-16,0 0-9 15,-5-18-19-15,0-8-2 16,-4-13 10-16,2-11 5 15,4-15 14-15,5-5 9 16,9-8 5-16,10 1 2 16,11 0 3-16,7 4 5 15,13 7 3-15,4 2 0 0,7 7-49 16,0 4-103-16</inkml:trace>
  <inkml:trace contextRef="#ctx0" brushRef="#br0" timeOffset="1782.6228">3174 8975 1437 0,'-2'-6'237'15,"0"-1"-47"-15,0 4-21 16,4 6-57-16,-2-3-18 0,0 0-44 16,5 11-4-16,29 37-17 15,-22-27-7-15,0-4-9 16,2-1-3-16,-4-8-2 16,-1-3 2-16,-2-7 2 15,-1-6 2-15,6-5-2 16,-2-3-1-16,3-5-4 15,-3 5-19-15,-2 4-137 16,0 0-232-16</inkml:trace>
  <inkml:trace contextRef="#ctx0" brushRef="#br0" timeOffset="2244.0224">3504 8962 1230 0,'-5'0'302'0,"4"2"-126"16,-3 4-64-16,1 8-12 16,2 0-41-16,-1 5-19 15,3 2-20-15,-1-1-7 16,11 0-6-16,-1-4-3 15,0-8 1-15,6-3 2 0,-3-8 8 16,1-4 2 0,0-1 6-16,-5-4-1 0,-6-1-6 15,2 4-4-15,-3-6-1 16,-1 8-2-16,-1 2 3 16,-1 1 3-16,-1 8 4 15,1 2 2-15,3 5-4 16,5 4-4-16,4 3-6 15,4-7-3-15,3-3 0 16,4-3 1-16,1-9 13 16,-1 1 14-16,-4-13 20 15,-6-1 9-15,-6-4 2 16,-1-5-5-16,-5 6-20 16,0-5-10-16,-7 9-34 15,-1 5-39-15,-3 10-120 16,-2 6-114-16</inkml:trace>
  <inkml:trace contextRef="#ctx0" brushRef="#br0" timeOffset="2664.187">3875 9089 1392 0,'7'5'249'0,"10"3"-28"15,3-2-38-15,4-2-65 16,-1-3-14-16,-4-4-35 16,1-3-12-16,-1-9-22 15,-2-1-8-15,-1-4-12 16,-6 0-3-16,-8-2-1 15,-2-2-1-15,-19 2-1 16,2-4 1-16,-8 11-8 16,-5 4-2-16,1 11-5 15,1 7-2-15,3 11-2 16,5 5 0-16,11 11 2 16,2 3 0-16,11 9 2 15,5 4 6-15,9 3 7 0,3 0 3 16,0-4 4-16,0-6-6 15,-5-12-1-15,-1-7-18 16,-6-17-106-16,-1-4-137 16</inkml:trace>
  <inkml:trace contextRef="#ctx0" brushRef="#br0" timeOffset="2880.6077">4271 8900 1357 0,'-4'5'298'0,"-7"6"62"16,4 9-138-16,7 6-115 16,0 1-33-16,9 6-42 15,0-2-12-15,-1-1-20 16,3-1-39-16,-6-13-180 15</inkml:trace>
  <inkml:trace contextRef="#ctx0" brushRef="#br0" timeOffset="3010.9166">4268 8671 1653 0,'-2'0'320'0,"0"0"-216"0,3 5-109 15</inkml:trace>
  <inkml:trace contextRef="#ctx0" brushRef="#br0" timeOffset="3458.773">4623 8819 1307 0,'6'-11'246'0,"9"-16"-109"16,2 0-23-16,3-3-24 15,-4-3-9-15,-6 1-22 16,-1 2-12-16,-8 4-22 16,-1-2-3-16,-5 6 11 15,-3-1 13-15,-5 7 7 16,1 4-2-16,0 12-20 16,4 6-14-16,7 13-12 0,3 11-2 15,13 15-2 1,0 9 0-16,7 20 7 0,-1 6 6 15,-10 10 9-15,-1-3 7 16,-17-9 0-16,-5-7-3 16,-10-19-6-16,-4-6-2 15,-7-24-1-15,1-11-4 16,2-20-54-16,6-12-65 16</inkml:trace>
  <inkml:trace contextRef="#ctx0" brushRef="#br0" timeOffset="4212.36">5106 9074 1172 0,'0'-6'322'0,"0"-6"-166"0,2 3-16 16,-4-6-34-16,1 0-13 15,-2-3-18-15,-3-5-3 16,-6 2 0-16,2 4-9 15,-5 8-19-15,0 8-10 16,0 9-20-16,-2 7-5 16,1 8-6-16,3 7-2 15,5-1-1-15,6 1-1 16,5-7 1-16,4-4 0 0,6-5 2 16,3-7-1-16,7-6 3 15,0-4 1-15,0-12 1 16,-5-4-1-16,-4-4-3 15,-1 0-2-15,-3 1-2 16,-2 3 0-16,-4 5 0 16,-3 2 1-16,-3 8-5 15,-2 5 0-15,-1 10-2 16,1 7 1-16,3 3 3 16,1 2 0-16,8-2 3 15,1-2 0-15,10-4 1 16,-3-1 0-16,-1-13 3 15,1-2 1-15,-1-7 2 16,1-7 1-16,1-5-1 16,-2 0-2-16,-1-5 1 15,-3-1-2-15,-1-3-1 16,-1 0-1-16,-1 6-1 0,1 6-1 16,-2 11 8-16,-6 6 8 15,-1 13 10-15,3 8 4 16,0 12-1-16,3 5-4 15,1 8-6-15,-4 5-1 16,1 4-6-16,-2 3-3 16,0-4-3-16,1-7 0 15,1-14-1-15,1-7 1 0,0-16-41 16,4-3-50-16,0-15-214 16</inkml:trace>
  <inkml:trace contextRef="#ctx0" brushRef="#br0" timeOffset="4357.8095">5310 9092 1562 0,'2'0'272'0,"5"0"-134"16,10 1-62-16,13-1-50 16,7 1-11-16,0-1-31 15,-1 0-60-15</inkml:trace>
  <inkml:trace contextRef="#ctx0" brushRef="#br0" timeOffset="4735.9945">5768 8912 832 0,'0'-6'521'15,"-4"-4"-280"-15,-3 0-63 16,-5 7-41-16,-4 3-19 15,1 7-44-15,2 4-14 0,4 5-35 16,4 3-13 0,4-3-13-16,1-1-2 0,11-2-1 15,2-3-1-15,7-5-27 16,1-1-17-16,-5-5-27 16,0-2-24-16,-8-2-17 15,-1-2 10-15,-9 0 25 16,-5 1 27-16,-9 2 48 15,-6 2 26-15,0 4 33 16,2 1 26-16,7 10 22 16,7 0 22-16,2 7-7 15,4 3-4-15,5 2-24 16,3 0-17-16,15-4-26 16,5-3-10-16,11-4-11 15,0-6-29-15,-1-9-237 16</inkml:trace>
  <inkml:trace contextRef="#ctx0" brushRef="#br0" timeOffset="5215.2386">6657 8981 1378 0,'0'-6'225'0,"1"-7"-70"15,-1-2-9-15,1 2-24 16,-1-4-5-16,-4 5-8 16,-4-2-8-16,-12 5-13 15,-2 2-13-15,-6 4-20 16,2 6-8-16,5 9-24 15,3 5-7-15,5 5-10 16,5 1-3-16,9 2-2 0,8 1-1 16,12-1 1-1,3-5 0-15,5-5 1 0,-1-5-1 16,-5-9-41-16,-4-5-41 16,-4-11-161-16</inkml:trace>
  <inkml:trace contextRef="#ctx0" brushRef="#br0" timeOffset="5345.8867">6614 8709 1307 0,'-7'-4'308'0,"-5"-5"-14"15,1 2-96-15,8 7-127 16,3 0-41-16,6 7-102 16,5 1-101-16</inkml:trace>
  <inkml:trace contextRef="#ctx0" brushRef="#br0" timeOffset="5800.0782">6734 8892 1420 0,'13'2'224'16,"7"4"-75"-16,9-5-76 15,8 0-27-15,-3-1-27 16,-2-3-4-16,-5 0-4 0,-5-1-1 15,-7-3 0-15,-1 0 0 16,-7-1 0-16,-5 0-2 16,-2 1-1-16,-4 1-2 15,-6 6 0-15,-1 3 8 16,-4 9 11-16,2 7 3 16,2 5 2-16,1 0-6 15,4 6-14-15,1 0-5 16,5 0-1-16,5-2 2 0,5-7 4 15,5-6 2-15,5-6 0 16,1-5 1-16,1-6 0 16,-4-6 1-16,3-7-3 15,-3-1-1-15,0-8-9 16,1 0 0-16,-7 0 0 16,-3-3-1-16,-3 11 3 15,-5 3 5-15,-2 7 20 16,1 7 16-16,1 9 15 15,2 5 2-15,4 9-16 16,1 3-16-16,-1 0-12 16,2-3-23-16,2-5-3 15</inkml:trace>
  <inkml:trace contextRef="#ctx0" brushRef="#br0" timeOffset="6408.1254">7644 8909 1422 0,'4'5'208'0,"6"5"-86"0,-2 3-14 15,-2 7-17-15,-3 4-2 16,-4 2-13-16,0 0-5 15,-2-4-28-15,1-11-17 16,2-6-15-16,2-2-3 16,5-11-2-16,4-3-3 15,6-11-4-15,4-6-3 16,5-1-1-16,3 3 0 0,2 4 1 16,-4 7 2-16,-5 13 10 15,-4 6 14-15,-5 19 25 16,-4 5 8-16,-8 4-3 15,-1 2-14-15,0-7-29 16,0 0-49-16</inkml:trace>
  <inkml:trace contextRef="#ctx0" brushRef="#br0" timeOffset="8509.165">8605 8843 1463 0,'11'-5'216'0,"14"0"-107"15,-1 5-12-15,-3 10-38 16,-6 2-14-16,-12 9-13 16,-4 1-5-16,-9 2-11 15,-3-2-4-15,1-7-5 16,2-1-2-16,5-10-1 16,2 1-3-16,6-5-1 15,2-5-2-15,6-5 2 16,4-2 0-16,5-4 0 0,1-1 2 15,2-4 0-15,0-4 0 16,-5 1 1-16,-1 1 1 16,-9 5 3-16,-6 7 13 15,-4 9 23-15,-11 4 15 16,3 14 23-16,-2 6-2 16,3 8-19-16,2 1-14 15,7 5-28-15,11-3-12 0,12-4-22 16,6-2-48-16,9-14-173 15</inkml:trace>
  <inkml:trace contextRef="#ctx0" brushRef="#br0" timeOffset="8817.2172">9254 8822 1313 0,'-8'3'286'0,"-3"13"-26"16,-6 4-76-16,-8 5-64 15,2 8-18-15,-7-6-37 16,3 0-16-16,7-6-27 16,2-10-8-16,6-7-4 15,2-8-2-15,-2-13-4 16,2-3-3-16,5-5-4 16,5-1-3-16,8 3-1 15,6 1-1-15,-1 7 4 0,2 6 1 16,1 12 6-16,-1 9 4 15,6 12 9-15,-1 5 1 16,2 4-1-16,4-2-2 16,1-5-5-16,1-4-22 15,1-7-105-15,-2-7-112 16</inkml:trace>
  <inkml:trace contextRef="#ctx0" brushRef="#br0" timeOffset="9032.638">9344 8868 1585 0,'7'0'287'0,"9"-1"-162"16,5 1-39-16,3 0-43 15,4 0-9-15,2-1-16 16,-1 1-3-16,-3 0-23 15,-6 0-29-15,-11-2-100 16,-2-1-70-16</inkml:trace>
  <inkml:trace contextRef="#ctx0" brushRef="#br0" timeOffset="9154.3068">9499 8829 717 0,'-6'0'523'0,"-4"2"-252"16,2 10-115-16,2 4-1 15,0 9-24-15,1-1-29 16,5 4-53-16,5-2-12 15,3-7-24-15,5-1-12 16,4-4-117-16</inkml:trace>
  <inkml:trace contextRef="#ctx0" brushRef="#br0" timeOffset="9477.1899">9876 8902 1547 0,'-5'11'290'0,"-11"8"-94"16,0 2-39-16,-8-2-69 15,3-3-25-15,1-5-32 16,-6-6-9-16,4-5-11 16,-2-5-3-16,2-6-7 15,8-2-2-15,6-7-11 16,4-3-5-16,15 3-4 15,5-1 1-15,14 5 5 16,6 8 5-16,-3 8 9 16,-2 5 5-16,-7 16 11 15,-5 2 6-15,-4 10-1 0,0 0-4 16,-4-4-5-16,-1 1-15 16,0-11-90-16,-1-2-78 15</inkml:trace>
  <inkml:trace contextRef="#ctx0" brushRef="#br0" timeOffset="9688.758">9977 8886 1363 0,'1'0'269'0,"5"0"-8"16,0 8-45-16,4 12-78 16,4 3-39-16,-1 4-54 15,3-3-11-15,-2-3-11 16,0-6 1-16,2-10 8 15,0-4 3-15,4-16 0 16,3-5-3-16,3-10-16 16,-2-5-6-16,-6 2-92 15,-5 4 391-15</inkml:trace>
  <inkml:trace contextRef="#ctx0" brushRef="#br0" timeOffset="10095.7699">10500 8926 1410 0,'1'-4'207'0,"2"-5"-81"16,-3-4-10-16,-6 5 1 16,-4-5 6-16,-7 4-5 15,-4 3-15-15,-3 6-45 16,1 4-22-16,7 10-21 15,2 1-2-15,8 4 2 16,6 4 3-16,7 2-1 16,6-1-2-16,7-3-5 15,4-4 0-15,3-13-4 16,-3-1 2-16,-3-10-32 16,-1-2-52-16,-9-8-406 15</inkml:trace>
  <inkml:trace contextRef="#ctx0" brushRef="#br0" timeOffset="10324.0489">10653 8779 1544 0,'3'-2'291'16,"1"-3"-83"-16,2 7-25 15,-6-2-67-15,1 7-25 16,6 23-38-16,12 53-8 15,-11-28-11-15,-1 3-3 16,-7 1-13-16,-4-1-5 16,2-6-9-16,1-4 0 0,1-9-31 15,3-6-38-15,-1-13-127 16</inkml:trace>
  <inkml:trace contextRef="#ctx0" brushRef="#br0" timeOffset="10470.6577">10765 9056 1472 0,'8'-1'227'16,"4"-1"-75"-16,7 1-110 16,4 4-41-16,0 1-111 15</inkml:trace>
  <inkml:trace contextRef="#ctx0" brushRef="#br0" timeOffset="10769.8555">10998 8883 1428 0,'5'2'265'16,"0"9"1"-16,-3 4-73 15,4 8-71-15,-11 0-27 16,3 1-36-16,0 0-17 15,-2-8-23-15,8-2-9 0,-1-14-6 16,0-5-15-16,10-12-19 16,2-4-7-16,12-6-4 15,6 2 11-15,-3 5 18 16,-1 0 7-16,-5 12 5 16,-3 5 2-16,-9 13 11 15,-3 11 3-15,-6 6 2 16,-2 3-4-16,-4-3-6 15,-3-3-39-15,0-3-161 16</inkml:trace>
  <inkml:trace contextRef="#ctx0" brushRef="#br0" timeOffset="10936.2004">11111 8644 1711 0,'0'-6'424'16,"2"0"-189"-16,1 6-74 16,4 10-111-16,-1 7-25 15,1 11-101-15</inkml:trace>
  <inkml:trace contextRef="#ctx0" brushRef="#br0" timeOffset="11595.1314">12139 8764 1419 0,'-6'-5'222'16,"-7"-4"-57"-16,-6 2-1 16,-5 5-49-16,-1 2-8 15,4 6-53-15,2 3-23 0,10 3-28 16,4 5-5-16,12 6-7 15,5 0 2-15,10 5 3 16,1-5 2-16,3-8 1 16,1-6-8-16,-8-9-15 15,0 0-9-15,-12-6-18 16,-5-1 6-16,-8-2 19 16,-11 1 7-16,-11 1 21 15,-5 2 11-15,-3 5 14 16,1 2 6-16,12 6 5 15,5 1 0-15,8 4 0 16,5 2 0-16,5 8 3 16,7-3-8-16,7 5-12 15,5-4-5-15,7-7-6 16,0-2-5-16,5-11-16 16,-1-1-30-16,-4-14-101 0</inkml:trace>
  <inkml:trace contextRef="#ctx0" brushRef="#br0" timeOffset="11744.2811">12133 8611 1574 0,'-7'-5'328'0,"-4"-1"-96"16,4 6-137-16,1 2-46 0,3 4-47 15,3 3-47-15,2 4-151 16</inkml:trace>
  <inkml:trace contextRef="#ctx0" brushRef="#br0" timeOffset="11889.892">12271 8927 1446 0,'10'23'263'16,"9"18"-32"-16,-6 1-99 16,7-2-31-16,-5-2-56 15,-3-3-13-15,2-9-17 16,1-3-34-16,0-11-103 15,-2-8-95-15</inkml:trace>
  <inkml:trace contextRef="#ctx0" brushRef="#br0" timeOffset="12074.1508">12443 8817 1574 0,'-4'4'370'0,"-7"5"-64"16,-5 12-107-16,-1 9-49 15,-7 8-59-15,-4 1-22 16,-3 7-27-16,-5-5-13 16,4 4-14-16,3-2-7 15,9-7-60-15,9-2-40 16,3-16-141-16</inkml:trace>
  <inkml:trace contextRef="#ctx0" brushRef="#br0" timeOffset="12620.9607">12736 8745 1269 0,'-9'-4'296'0,"-5"-2"-89"16,-3 4-37-16,2 9-84 16,2 3-25-16,0 3-23 0,4 2-9 15,9 0-18-15,1 0-2 16,10-2-5-16,3-4 0 16,2-3 1-16,-1-2 0 15,-4-4 0-15,0-1-3 16,-10-1-8-16,7-1-3 15,-8 5-9-15,-5 0 0 16,-4 3 6-16,-10 1 0 16,2 5 10-16,-1 1 0 0,5 8 0 15,5 1 2 1,2-2 4-16,9 3 2 16,6-1 4-16,8-2-1 0,5-6-1 15,4-3-2-15,-1-10 2 16,0-5 0-16,2-9 0 15,-6-7-1-15,0-6 0 16,-1-6-1-16,-7 2 0 16,-2 1 0-16,-6 6 6 15,-5 8 24-15,-3 13 40 16,-2 5 12-16,0 13 5 16,2 8-22-16,4 11-42 15,3 8-10-15,7 3-85 16,2-4-436-16</inkml:trace>
  <inkml:trace contextRef="#ctx0" brushRef="#br0" timeOffset="13439.8977">13547 8773 1326 0,'-9'1'241'0,"-9"2"-104"16,-2 5-23-16,-1 7-46 15,0 3-24-15,6 9-21 16,4 3-4-16,10 3-5 0,4-2-2 16,13-4-6-16,4-5 1 15,10-12-2-15,2 2 3 16,1-12 0-16,-2-6 3 16,-7-3-1-16,-2-4 1 15,-11-1 1-15,-4-1 0 16,-14-2 3-16,-6 1 11 0,-14 8 15 15,-5 5 2-15,1 18-1 16,-2 7-13-16,6 9-17 16,7 3-10-16,17-10-45 15,12-4-57-15</inkml:trace>
  <inkml:trace contextRef="#ctx0" brushRef="#br0" timeOffset="14043.3507">13966 8818 986 0,'-3'-4'428'0,"-6"-4"-236"16,-4 2-38-16,-10 1-16 16,-1 4-14-16,-4 6-45 15,3 3-9-15,5 10-51 16,3 3-13-16,7 7-9 16,6-2-3-16,4 2-1 15,6-3 2-15,10-10 1 16,4-2 3-16,9-12 1 15,0-3 1-15,0-6-19 16,-4-4-8-16,-6 1-5 16,-7 0 2-16,-7 3 21 15,-5 0 5-15,-7 7 10 16,-2 3 7-16,-6 10 17 16,1 10 11-16,1 9 2 15,1 3-7-15,7 14-16 16,0-3-6-16,5 2-3 0,6-1-3 15,-1-9-3-15,3-4 0 16,2-14-48-16,1-9-36 16,1-15-179-16</inkml:trace>
  <inkml:trace contextRef="#ctx0" brushRef="#br0" timeOffset="14517.7773">14354 8788 1595 0,'-5'12'296'0,"-8"12"-164"16,-2 5-12-16,-9 2-21 16,1 4-11-16,-6-9-33 15,4 1-12-15,5-10-24 16,-2-11-8-16,7-7-3 15,-2-11-7-15,3-6-20 16,7-4-13-16,7-6-17 16,7 3 3-16,8-1 15 15,2 7 10-15,4 8 12 16,0 10 2-16,1 13 3 16,-4 5 2-16,0 13 9 15,-2 1 1-15,-1-1 1 0,2-3-1 16,1-7-3-16,0-4 1 15,3-10 0-15,-4-6 0 16,0-12 0-16,2-3-3 16,-3-5-2-16,-1-2-1 15,-1 1 0-15,1 1 0 16,-5 5 0-16,3 4 0 16,-5 11 18-16,-4 5 14 0,-3 11 20 15,-1 6 6-15,-1 4-13 16,4 5-13-16,5-6-16 15,2-6-35-15</inkml:trace>
  <inkml:trace contextRef="#ctx0" brushRef="#br0" timeOffset="15041.9408">14734 8998 1540 0,'9'5'256'15,"7"3"-126"-15,9 1-24 16,-2-4-37-16,1-4-4 16,-2-3-17-16,-2-5-7 0,-1-8-17 15,-4-2-4-15,-2-4-8 16,-6-3-2-16,-11 4-2 15,-6-4-2-15,-13 2-2 16,-6 1-1-16,-5 6-2 16,0 5-1-16,4 12-8 15,6 7 0-15,6 15 2 16,6 6 6-16,10 12 14 16,2 2 5-16,9 3 13 15,3 1-3-15,-1-4-3 16,-1 0-3-16,-2-7-8 15,-2-5-4-15,-3-10-2 16,1-7-15-16,1-13-103 16,4-4-103-16</inkml:trace>
  <inkml:trace contextRef="#ctx0" brushRef="#br0" timeOffset="15252.8328">15089 8885 1673 0,'-3'14'356'0,"-2"14"-202"16,4 5-36-16,5 9-39 16,5-6-12-16,-1-1-21 15,2-4-11-15,-5-14-98 16,3-4-68-16</inkml:trace>
  <inkml:trace contextRef="#ctx0" brushRef="#br0" timeOffset="15451.9608">15231 8776 1359 0,'0'3'269'0,"1"11"40"15,1 6-174-15,4 13-50 16,0 4-4-16,2 9-17 16,-5-3-7-16,-3-5-19 15,-1-7-17-15,-2-13-48 0,0-5-46 16,8-11-242-16</inkml:trace>
  <inkml:trace contextRef="#ctx0" brushRef="#br0" timeOffset="15941.3442">15396 8884 1355 0,'-16'6'248'0,"-11"3"-60"0,3 4-68 16,3 1-20-16,11 3-27 16,3 0-2-16,9-1-22 15,9 3-14-15,7-3-22 16,6 0-5-16,6-2-2 15,0-5-15-15,-1-7-50 16,0-1-30-16,-8-7-50 16,-3-7-16-16,-7-4 48 15,0-3 24-15,-3-1 70 16,-3 3 40-16,1 5 58 16,-3-1 19-16,-1 7 33 15,-1 5-13-15,0 7-7 16,2 8-13-16,0 6-26 15,2 2-10-15,-3 2-24 16,2-1-8-16,-6-7-14 0,2 1-7 16,4-8-8-16,-2-8-1 15,6-4-12-15,3-4-11 16,-2-10-12-16,5-2-4 16,4 1 3-16,-2-2 9 15,2 5 12-15,0 4 3 16,-5 8 6-16,-3 7 6 15,-1 12 9-15,-4 7 2 16,-2 2 4-16,1 3-6 16,-4-5-7-16,1 0-3 0,1-3-70 15,1-5-53-15</inkml:trace>
  <inkml:trace contextRef="#ctx0" brushRef="#br0" timeOffset="16096.4787">15716 8600 1668 0,'-3'2'413'16,"-2"4"-104"-16,3 14-210 16,1 7-57-16,4 14-82 15</inkml:trace>
  <inkml:trace contextRef="#ctx0" brushRef="#br0" timeOffset="17114.4157">1885 9767 1204 0,'-7'-2'303'15,"-12"-3"-135"-15,0 3-10 16,-7 2-23-16,-5 6-17 16,3 5-37-16,-1 6-30 15,8 10-32-15,11 4-11 16,9 7-7-16,8 1-1 0,15 1-1 15,5-13-2-15,11-7 2 16,-1-10 1-16,1-11 5 16,-4-1 3-16,-15-13 9 15,-7-1 4-15,-20-2 1 16,-11 3-1-16,-12 4-8 16,-2 4-3-16,-1 0-25 15,6 1-47-15,9 2-296 16</inkml:trace>
  <inkml:trace contextRef="#ctx0" brushRef="#br0" timeOffset="17438.5474">2069 9779 1303 0,'2'0'258'0,"0"-4"-103"16,-1 12-66-16,2 3-11 16,-5 9-28-16,1 6-9 15,4 4-7-15,1 1-4 16,7-3-12-16,2-2 2 16,12-9 5-16,0-5 8 0,6-12 13 15,-1-5-4-15,-4-6-4 16,-3-2 4-16,-8-1-5 15,-4 0-4-15,-9-4-7 16,-2 1-10-16,-10-3-20 16,-4 0-30-16,-4 2-91 15,-1 3-81-15</inkml:trace>
  <inkml:trace contextRef="#ctx0" brushRef="#br0" timeOffset="17654.9648">2420 9744 1650 0,'4'1'365'0,"7"5"-172"16,-2 7-40-16,4 14-72 16,-5 9-18-16,3 16-27 15,-2 8-12-15,-5 0-11 0,9 2-6 16,-7-5-6-16,2-6-14 15,0-8-38-15,-3-11-42 16,0-10-104-16</inkml:trace>
  <inkml:trace contextRef="#ctx0" brushRef="#br0" timeOffset="17800.5803">2549 9992 1692 0,'6'0'407'15,"0"0"-144"-15,8 2-179 16,5-2-41-16,7 4-51 16,7-1-58-16</inkml:trace>
  <inkml:trace contextRef="#ctx0" brushRef="#br0" timeOffset="18193.5508">2786 9756 1605 0,'0'2'336'0,"0"14"-148"15,0 11-34-15,3 20-83 16,2 12-11-16,3 6-18 15,3 2-6-15,0-3-13 16,-2-3-7-16,-2-13-6 16,-1-4-4-16,1-19-19 15,-2-7-41-15,3-18-151 16</inkml:trace>
  <inkml:trace contextRef="#ctx0" brushRef="#br0" timeOffset="18342.3754">2813 9979 1563 0,'1'1'296'0,"8"3"-97"15,14 3-142-15,10 0-26 16,14-2-24-16,1-2-27 16,1-2-136-16</inkml:trace>
  <inkml:trace contextRef="#ctx0" brushRef="#br0" timeOffset="18715.3872">3296 9806 1316 0,'-7'-4'260'0,"-10"-8"-70"16,-4 3-11-16,1 7-58 15,-5-1-24-15,5 7-53 16,1 2-21-16,10 4-22 15,1 3-5-15,8-1-5 16,6 4-1-16,5-2 1 16,9 0 2-16,4-2 5 15,-1-4 2-15,-4-4 0 16,-8 0 0-16,-6-4-5 16,-4 0-4-16,-1 0-5 15,-1 0 4-15,0 0 6 16,-3 0 4-16,-20 3 22 15,-27 9 3-15,38-2 20 16,4 2 8-16,9 4-4 16,4-2-1-16,6 4-14 15,6 1-11-15,5-4-9 0,1 1-8 16,3-12-28-16,2-3-40 16,-1-13-122-16</inkml:trace>
  <inkml:trace contextRef="#ctx0" brushRef="#br0" timeOffset="19055.7051">3467 9798 1540 0,'5'1'274'0,"8"-1"-98"16,1 3-39-16,11 0-51 15,-1-2-20-15,2 4-36 16,1-2-10-16,-8 0-12 15,-1 1-2-15,-7-1-33 16,-4-2-34-16,-2-1-121 16,-5-3-67-16,-6-2-16 15,-3-1-44-15,-5 1-105 16,0-2 230-16,-2 4 428 16,2 2 65-16,6 7-49 15,-2 2-108-15,7 5 14 16,1 6 21-16,2 3-32 15,3 8-6-15,7 6-41 0,0-2-22 16,6 0-39-16,4-5-14 16,-3-9-18-16,5-3-37 15</inkml:trace>
  <inkml:trace contextRef="#ctx0" brushRef="#br0" timeOffset="19568.3855">3826 9960 1457 0,'1'3'246'0,"7"6"-49"16,7-3-34-16,7 2-52 15,3-2-21-15,0-7-32 16,3 2-13-16,-6-7-19 0,0 0-6 15,-5-6-8-15,-5-4-2 16,-5-3-3-16,-3-2-2 16,-7 4-5-16,-2 1-2 15,-8 0-5-15,-8 0 0 16,-2 2 0-16,-4 6 1 16,2 9-2-16,2 8-2 15,4 13 3-15,3 3 3 16,6 11 6-16,7 4 8 0,11 3 6 15,5 3 3-15,8 2 6 16,2-2-5-16,-2-1-3 16,-1-7-4-16,-3-7-16 15,-5-6-34-15,-3-14 33 16</inkml:trace>
  <inkml:trace contextRef="#ctx0" brushRef="#br0" timeOffset="19790.8977">4196 9840 1596 0,'-4'4'340'15,"0"9"-104"-15,1 8-114 16,3 4-40-16,4 7-23 0,1 0-14 15,2-4-18-15,3-1-25 16,-1-12-129-16,-1-8-96 16</inkml:trace>
  <inkml:trace contextRef="#ctx0" brushRef="#br0" timeOffset="19924.6421">4185 9664 1690 0,'-2'-2'389'0,"0"-1"-202"16,0 2-73-16,2 1-96 16,0 0-58-16</inkml:trace>
  <inkml:trace contextRef="#ctx0" brushRef="#br0" timeOffset="20297.6439">4574 9889 1378 0,'-6'7'274'16,"-1"9"-38"-16,-1 1-83 0,0-3-35 15,-2 6-61-15,-7-5-11 16,1-3-15-16,-9-7-5 15,-2-5-12-15,-1-2-3 16,-4-7-6-16,6-2-4 16,6-4-8-16,8-1-7 15,14-1-8-15,9 0 2 16,15 2 5-16,2-1 3 16,2 8 8-16,1 3 4 15,-6 10 9-15,2 6 6 0,-7 9 11 16,-5 2 2-16,-3 5-4 15,-4 3-1-15,1 0-11 16,0-2-1-16,3-4-66 16,-2-4-72-16</inkml:trace>
  <inkml:trace contextRef="#ctx0" brushRef="#br0" timeOffset="20464.1995">4910 10050 1515 0,'-1'0'304'0,"1"-2"-32"16,0 5-122-16</inkml:trace>
  <inkml:trace contextRef="#ctx0" brushRef="#br0" timeOffset="26156.5323">5626 9584 625 0,'0'-3'479'0,"-3"-2"-123"0,-4 0-209 15,-6 3-22-15,-5-4-4 16,-9 5-17-16,1 1-13 15,-4 0-19-15,3 6-10 16,5 4-26-16,7 0-8 16,7 10-19-16,11 4-7 15,9 3-3-15,3 0 0 16,14-2 1-16,-6-6 4 16,9-5 0-16,-3-5 0 0,-4-3 0 15,-4-3 1-15,-11-3 3 16,-5 0 0-16,-14-2-1 15,-8 0 0-15,-10 1-5 16,-5 1 1-16,0 2-3 16,-4 4 0-16,7 6-4 15,6 3-4-15,6 9-3 16,10 2 0-16,5 4 1 16,6 0 3-16,18-2 4 15,5-4 2-15,10-8 1 16,2-8 2-16,-3-8 0 15,-3-7 2-15,3-4 1 16,-10-2-1-16,-7-4 2 16,-2 1 0-16,-11-2 0 15,3 2-1-15,-6 6-4 16,0 3-3-16,-1 13-3 0,-1 2-1 16,0 11 3-1,2 5 1-15,-3 1 3 0,1-2 1 16,1-8 1-16,-1-7 1 15,2-8 1-15,0-3-1 16,0-12-2-16,4-1-2 16,3-11-3-16,1-3-1 15,8 0 0-15,2 0 0 16,3 4-2-16,1 8-1 0,-1 11 3 16,-5 7 3-16,-4 13 13 15,-2 6 5-15,-6 12 4 16,0 1-2-16,-1-4-6 15,-4-1-3-15,4-10-32 16,1-4-65-16</inkml:trace>
  <inkml:trace contextRef="#ctx0" brushRef="#br0" timeOffset="26313.1205">6094 9784 1471 0,'-5'13'281'16,"-6"7"-4"-16,9 10-152 16,2 0-35-16,11 0-55 15,7-3-9-15,5-12-114 0</inkml:trace>
  <inkml:trace contextRef="#ctx0" brushRef="#br0" timeOffset="26680.9704">6220 9626 1505 0,'8'-8'250'0,"13"-10"-103"16,3 3-17-16,8 14-36 15,4 3-7-15,1 21-13 16,1 5-3-16,-11 14-11 15,-3 5-7-15,-7 1-12 16,-3 3-8-16,1-7-11 16,-1-2-3-16,-4-15-6 15,0-8 2-15,-3-8-1 16,-2-8 4-16,-4-5-3 16,-2-4-2-16,0 5-13 15,0 0-8-15,-2-3-15 16,-2-5-2-16,-12-1 1 15,-31-5 2-15,28 30 11 16,0 3 3-16,-2 6 4 16,1-5 11-16,10-2-88 0,2-7-67 15</inkml:trace>
  <inkml:trace contextRef="#ctx0" brushRef="#br0" timeOffset="27089.8839">6893 9783 1141 0,'-3'-4'368'0,"-7"-6"-145"16,-2 3-26-16,-4-1-61 15,-5 4-20-15,-2 2-42 16,2 2-27-16,5 6-34 15,6 2-13-15,5 7-6 16,5 2-1-16,11 0 3 16,7 3 1-16,4-4 3 15,0-1 2-15,0-7-2 16,-5-4-4-16,-5-4-26 16,-7-1-11-16,-5-1-24 15,-3-2 3-15,2 3 26 16,0 0 12-16,-11-2 21 15,-39-11 7-15,30 14 4 16,8 1-1-16,6 6 2 0,4 2-2 16,9 4 1-16,7 3-1 15,4 2-1-15,3 2-1 16,-3 0 0-16,-4-5-18 16,-4-10-165-16</inkml:trace>
  <inkml:trace contextRef="#ctx0" brushRef="#br0" timeOffset="27236.4824">6829 9598 1650 0,'-6'-7'366'0,"-2"-6"-188"16,2 8-67-16,6 7-120 15,9 9-281-15</inkml:trace>
  <inkml:trace contextRef="#ctx0" brushRef="#br0" timeOffset="27765.5912">7072 9811 1445 0,'6'6'227'15,"3"5"-72"-15,9 13-62 16,0 5-10-16,5 14-22 16,0 3-5-16,-4 2-11 15,0 2-10-15,-14-5-15 16,-5-4-2-16,-15-5-1 15,-4-5-7-15,-1-11-7 16,-1-9-2-16,-5-11-1 16,3-6-1-16,-2-16 1 15,3-3-2-15,14-8-2 16,1-4 0-16,10-3 1 16,8-6 0-16,12-3 3 15,6 0 6-15,5 3 4 16,2 7 1-16,-4 14-2 15,-2 11-14-15,-9 14-123 0</inkml:trace>
  <inkml:trace contextRef="#ctx0" brushRef="#br0" timeOffset="28462.7529">7544 9922 1109 0,'2'-10'357'0,"0"-7"-204"15,2 1-17-15,-6-1-38 16,-4 3-3-16,-7 1-19 16,-7 2-14-16,0 4-19 15,-4 3-10-15,3 5-24 16,6 5-9-16,1 9-7 15,6 2-3-15,4 9 0 16,2-1 2-16,9 1 2 16,4-2 2-16,8-5 4 15,3-6 0-15,1-10 3 16,1 0-1-16,-3-12-6 16,-2-3-15-16,-1-3-14 0,-3-3-4 15,-4-4 7 1,1 3 11-16,-8 4 17 0,-3 3 4 15,-4 7 6-15,-5 4 7 16,-2 5 12-16,3 7 3 16,1 5-2-16,5 9-5 15,4-3-11-15,6 1-5 16,4-8 2-16,3-8-2 16,8-3 4-16,1-3 6 15,2-6 11-15,1 1 4 16,-10-10 3-16,-1-5-6 0,-6-1-10 15,-4-8-5-15,0 2-33 16,-4 0-36-16,-1 2-59 16,2 3-13-16,0 4 8 15,0 2 27-15,4 3 54 16,0 3 33-16,0 3 61 16,-3 4 33-16,1 5 40 15,-6 5 9-15,1 10-24 16,-1 6-19-16,2 16-37 15,3 5-18-15,-2 9-22 16,8 1-6-16,-3-1-8 16,0-1 0-16,1-6 0 15,-7-3 1-15,1-11-11 16,0-4-22-16,3-9-83 16,-2-5-104-16</inkml:trace>
  <inkml:trace contextRef="#ctx0" brushRef="#br0" timeOffset="28619.8481">7925 9987 1370 0,'4'-3'227'0,"12"-4"-71"16,1-5-94-16,10 3-46 15,6-1-21-15,-1 4-138 16</inkml:trace>
  <inkml:trace contextRef="#ctx0" brushRef="#br0" timeOffset="28986.1523">8352 9727 1390 0,'-13'-5'236'0,"-12"-5"-55"15,-3 4-34-15,0 7-73 16,5 5-25-16,8 7-32 16,7 0-11-16,12 2-7 15,3 0-1-15,9-1 2 16,4-1 2-16,1-2 0 0,0-4 1 16,-5-5-12-16,0-2-13 15,-8-4-46-15,2-1-29 16,-10 0-28-16,-7-1 25 15,-11 4 44-15,0-1 39 16,-7 6 63-16,0 2 22 16,6 6 38-16,-1 3 19 15,13 2-5-15,5-1 5 0,11 5-20 16,13 1-17-16,7-1-29 16,2 2-18-16,1-12-14 15,-8-5-29-15</inkml:trace>
  <inkml:trace contextRef="#ctx0" brushRef="#br0" timeOffset="29601.0272">9314 9752 1298 0,'-4'-3'249'0,"-11"-4"-106"15,-5 2-4-15,-8 1-16 16,-4 4-18-16,2 5-40 16,0 5-20-16,7 7-27 15,6 2-9-15,10 13-7 16,7 0 0-16,13 2-1 15,5-1 1-15,13-7 1 16,6-2 1-16,1-11 2 0,-2-8 1 16,-8-11 1-16,-11-4 2 15,-13-8-5-15,-4 3-3 16,-16-3-4-16,-2-1-3 16,-17 6-26-16,-2 0-38 15</inkml:trace>
  <inkml:trace contextRef="#ctx0" brushRef="#br0" timeOffset="30069.3437">9657 9753 1361 0,'-9'-3'245'0,"-10"-3"-58"15,-4 1-20-15,-5 5-67 16,2 3-27-16,2 7-41 16,2 4-16-16,8 3-11 15,4 4-3-15,8 6 0 16,6 0 0-16,9 2 0 15,5-2 2-15,4-9 0 16,6-3 0-16,0-9-4 0,0-3-13 16,0-6-27-16,-5-4-11 15,-11-2-2-15,0-4 12 16,-11 1 21-16,-1 1 12 16,-7 2 17-16,-5 1 10 15,1 6 16-15,-2 2 3 16,5 14 2-16,3 4-2 15,-2 9-12-15,4 8-3 0,2 1-1 16,1 2-2-16,7-5-4 16,1-2 1-16,4-9-12 15,-1 0-31-15,5-11-115 16</inkml:trace>
  <inkml:trace contextRef="#ctx0" brushRef="#br0" timeOffset="30558.2523">10082 9826 1153 0,'0'0'363'0,"-2"2"-104"16,-3 3-87-16,4-5-39 15,0 0 0-15,-5 11-28 16,-47 38-24-16,22-28-41 15,-1-2-13-15,2-9-13 0,2-5 0 16,7-10-3-16,8-3-4 16,0-9-6-16,11 0-6 15,4-5-16-15,2-3-7 16,17 4-1-16,-4-1 1 16,7 7 13-16,0 5 5 15,-2 12 1-15,1 8 2 16,-5 12 7-16,2 8 5 15,-3 1 9-15,2 0 1 0,1-4-1 16,1-6-1-16,4-9-2 16,0-6 1-16,-1-12-1 15,-5-5 1-15,0-8-5 16,-2 0-4-16,-5-4-3 16,1 1-2-16,-7-1 1 15,-1 2-2-15,-4 11 0 16,-2 5-2-16,1 11 4 15,0 6 3-15,3 10 3 16,1 1 3-16,-2 2-2 16,3-1-3-16,7-5-78 15,1-5-79-15</inkml:trace>
  <inkml:trace contextRef="#ctx0" brushRef="#br0" timeOffset="30903.841">10456 9949 1447 0,'4'4'234'15,"8"4"-58"-15,4-2-8 16,7-2-59-16,1-2-12 16,5 1-35-16,-4-4-15 0,0-6-19 15,-5-6-6 1,-6-7-7-16,-2 0-1 0,-12-2-4 15,-6 0-1-15,-12-2-8 16,-7-1 0-16,-7 4-3 16,1 3-3-16,3 12-4 15,4 6-2-15,8 12-4 16,3 6 0-16,6 12 3 16,2 4 2-16,5 10 7 15,3 3 3-15,5-3 5 16,4 1 0-16,0-10 0 15,3-1 1-15,-10-9-21 16,9-7-50-16</inkml:trace>
  <inkml:trace contextRef="#ctx0" brushRef="#br0" timeOffset="31104.5909">10779 9824 1544 0,'1'-2'359'0,"2"-1"15"15,2 9-201-15,-1 4-52 16,6 14-54-16,1 4-20 16,1 3-26-16,-3-2-38 15,-3-4 184-15</inkml:trace>
  <inkml:trace contextRef="#ctx0" brushRef="#br0" timeOffset="31524.4692">10953 9790 1325 0,'4'0'293'0,"8"4"9"16,2 11-89-16,-1 11-79 15,1 5-22-15,-3 6-35 16,-3-1-16-16,-5-5-23 0,-7-3-10 16,2-10-11-16,2-9-3 15,5-12-45-15,11-4-30 16,0-11-64-16,5-4-34 15,6-4-19-15,-2-4 19 16,1 4 42-16,-5 0 39 16,-4 6 47-16,-4 1 21 15,-8 7 53-15,-3 5 20 16,-7 8 54-16,-3 6 21 16,-3 8-21-16,0 1-5 0,7 1-54 15,4 2-18-15,3-3-26 16,10-2-4-16,0-3-18 15,5-3-41-15,-3-1-129 16</inkml:trace>
  <inkml:trace contextRef="#ctx0" brushRef="#br0" timeOffset="31831.8516">11369 9844 1589 0,'3'6'315'0,"5"11"-135"16,-4 3-18-16,0 7-53 16,1-1-22-16,-3-2-35 15,2-3-17-15,-2-12-18 16,-1-6-2-16,6-10-29 0,1-5-20 16,5-11-38-16,3-1-24 15,5-3-17-15,3 1 5 16,1 7 35-16,2 5 22 15,-5 11 38-15,-4 5 13 16,-4 14 17-16,-6 6 10 16,-4 7 11-16,-2 2-1 15,1-1-9-15,0-4-7 0,-1-7-33 16,1-4-57-16</inkml:trace>
  <inkml:trace contextRef="#ctx0" brushRef="#br0" timeOffset="32000.0781">11489 9636 1531 0,'-5'-1'342'0,"-2"1"-11"16,5 6-113-16,2 7-140 15,3 8-35-15,2 4-60 16,-2 1-71-16</inkml:trace>
  <inkml:trace contextRef="#ctx0" brushRef="#br0" timeOffset="32626.0748">12250 9735 1439 0,'0'-2'247'16,"3"-4"-45"-16,9 12-78 0,6 10-23 15,12 22-29-15,3 14-10 16,4 18-16-16,-3 4-6 16,-15-7-12-16,-8-5-3 15,-22-9-4-15,-5-7-5 16,-10-6-26-16,3-27-17 31,11-7-23-31,2 1-12 0,-29-7-3 0,2-13 4 16,10-25 14-16,22-7 15 0,9-7 31 15,10-3 14-15,12-5 19 16,9 1 12-16,11 0-10 16,-6 6-6-16,3 17-15 15,-7 10-9-15,-14 13-27 16,-2 7-48-16</inkml:trace>
  <inkml:trace contextRef="#ctx0" brushRef="#br0" timeOffset="32835.7492">12638 9752 1500 0,'4'2'286'15,"-1"3"-31"-15,-1 12-106 16,3 9-31-16,-3 13-43 0,3 0-17 16,-3 3-28-16,0-4-8 15,3-13-32-15,0-5-36 16,2-13-102-16,1-7-76 16</inkml:trace>
  <inkml:trace contextRef="#ctx0" brushRef="#br0" timeOffset="33020.726">12788 9813 989 0,'0'-1'428'16,"-4"-2"-265"-16,-6 6-47 15,0 3-19-15,-3 3-28 16,2 3-8-16,1 0-13 16,0 1-5-16,4 3-5 15,5 0-5-15,2-1-14 16,11 3-5-16,8-7-4 15,4-2-17-15,9-3-130 16</inkml:trace>
  <inkml:trace contextRef="#ctx0" brushRef="#br0" timeOffset="33314.6076">13185 9822 1428 0,'1'7'224'0,"-6"9"-56"0,5 5 7 16,-8 5-39-16,-7-2-7 16,-5-3-50-16,-6-4-26 15,-5-10-24-15,0-6-9 16,3-7-7-16,5-7-4 16,3-4-12-16,4-4-6 15,7 0-8-15,1 0 0 16,17 6 0-16,6 3 1 0,5 11 4 15,6 3 3 1,-2 11 9-16,-2 4 3 0,3 6 3 16,2 3-1-16,-5-1 0 15,0-3-52-15</inkml:trace>
  <inkml:trace contextRef="#ctx0" brushRef="#br0" timeOffset="33839.0332">13560 9950 1225 0,'-3'-9'298'0,"-6"-9"-127"16,-4-5-17-16,-4-5-41 0,-4 1-18 15,-3 3-33-15,0 5-11 16,0 9-26-16,4 7-11 16,4 10-14-16,-1 4 0 15,7 9 0-15,2 4 3 16,7 2 4-16,3 0 1 16,11 0-2-16,4-6-1 15,3-9 3-15,5-4 0 0,3-9 3 16,-1-5-1-16,3-6-15 15,-4-5-11-15,-7-2-6 16,-4-2-1-16,-8 2 12 16,-3 3 8-16,-4 4 4 15,-1 3 3-15,-4 9 4 16,0 3 7-16,-4 9 11 16,3 7 5-16,5 5 5 15,2 2-2-15,10 1-4 16,0-2-4-16,10-5-7 15,-1-1 1-15,5-8 11 16,0-2 5-16,-9-8 1 16,5-6-1-16,-8-6-11 15,-6-10-6-15,1-1-39 16,-6-3-40-16,-1 2-143 16,3 4-11-16</inkml:trace>
  <inkml:trace contextRef="#ctx0" brushRef="#br0" timeOffset="34168.4382">14103 9799 1344 0,'-9'0'268'16,"-8"-2"-48"-16,-4 1-34 15,0 1-32-15,-1 6-49 16,3 2-29-16,5 7-47 16,1 0-10-16,11 3-11 15,4 4-3-15,12-1 1 16,9 2-1-16,8-7 3 16,-2-6-1-16,0-4 2 15,-11-8 2-15,-8-4 7 16,1 1 3-16,-14-4 1 15,-5 4-2-15,-15 0-9 16,-9-3-2-16,-1 0-58 16,4-1-50-16</inkml:trace>
  <inkml:trace contextRef="#ctx0" brushRef="#br0" timeOffset="34354.1272">14247 9797 1467 0,'4'-1'292'0,"5"-4"-19"15,-2 10-85-15,-6 6-37 16,-1 16-66-16,-1 6-18 0,-5 10-35 16,4-1 0-16,2-6-40 15</inkml:trace>
  <inkml:trace contextRef="#ctx0" brushRef="#br0" timeOffset="34901.6033">14661 9829 1549 0,'2'2'264'0,"-1"7"-110"16,0 6-25-16,-8 5-22 16,-1 6-9-16,-6-2-32 15,-4-2-19-15,-4-2-23 16,-4-5-6-16,-4-12-8 15,-3-6-6-15,4-12-12 16,4-6-8-16,11-1-18 16,7 0-11-16,13-2-2 15,8 4 3-15,11 1 16 16,6 2 11-16,4 12 20 16,-7 2 11-16,-3 11 23 15,-5 9 11-15,-7 8-2 16,2 4-6-16,0 0-17 15,-1 1-4-15,3-6-68 16,-1-5-66-16</inkml:trace>
  <inkml:trace contextRef="#ctx0" brushRef="#br0" timeOffset="35132.9833">14787 9841 1124 0,'9'0'392'0,"5"0"-144"16,3 11-107-16,0 6-35 0,-2 8-53 16,-3 1-6-16,1 1-6 15,0-6 0-15,-2-13 12 16,5-5 3-16,-2-13 0 16,0-4-2-16,1-7-24 15,-2-4-11-15,-4 3-2 16,0 1-38-16,-8 3 178 15</inkml:trace>
  <inkml:trace contextRef="#ctx0" brushRef="#br0" timeOffset="35476.0839">15164 9839 1320 0,'0'8'293'0,"0"11"16"0,0 7-124 16,0 4-60 0,2 0-29-16,-2-6-38 0,0-5-17 15,1-9-18-15,3-7-2 16,5-4-3-16,2-9-4 16,5-10-11-16,0-3-6 15,5-6-6-15,0 4-1 16,3 2 2-16,-3 3 2 15,-1 7 2-15,-2 6 6 16,-6 11 20-16,-2 6 7 0,-4 11 10 16,-1 4 2-16,2 10-19 15,-4-4-5-15,2 1-8 16,-1-5 0-16,-2-13-37 16,-2 0-39-16,0-11 23 15</inkml:trace>
  <inkml:trace contextRef="#ctx0" brushRef="#br0" timeOffset="35621.692">15308 9616 1621 0,'0'-2'358'0,"0"5"-150"15,1 11-77-15,5 15-106 16,1 14 389-16</inkml:trace>
  <inkml:trace contextRef="#ctx0" brushRef="#br0" timeOffset="38595.972">1929 10639 989 0,'-2'-3'457'16,"-2"2"-264"-16,-5-2-42 16,-6-1-13-16,-7 0-50 0,-3 3-18 15,-2 3-23-15,1 5-10 16,6 4-22-16,3 3-10 16,11 3-10-16,6 0-2 15,7-1-1-15,7-1 0 16,8-3 4-16,4 2 2 15,2-6 2-15,1-2 1 16,-8-6 3-16,-2-1 1 0,-8-3 2 16,-7-3-1-16,-8 1-3 15,-8 0-2-15,-9 1-2 16,-4 3 0-16,3 3-2 16,-5 4 0-16,6 4-5 15,4 6-1-15,2 3-1 16,10 4 0-16,5 1 3 15,4 1 3-15,7-3 6 16,1-3 5-16,7-8 4 16,0-2 0-16,4-8-1 15,3-2-1-15,-1-9-1 16,1-3-1-16,0-2-7 16,-3-4-5-16,-4 0-8 15,1 2-2-15,-9 4 3 16,-2 6 4-16,-3 8 6 15,-4 5 3-15,4 12 5 0,2 2 3 16,-2 5 2-16,-3-3-3 16,-3-4-1-16,0-3-1 15,1-9-1-15,1-5-1 16,4-8-7-16,-1-7-3 16,-3-7-1-16,3-5-1 15,-2 0 4-15,4-1 1 16,5 4-1-16,-1 3 0 15,4 6 7-15,0 6 5 0,2 10 8 16,1 6 6-16,-1 8 3 16,-1 3-2-16,-2 5-5 15,2 5-5-15,-3 0-4 16,1 1-14-16,-5-5-67 16,-1-5-74-16</inkml:trace>
  <inkml:trace contextRef="#ctx0" brushRef="#br0" timeOffset="38791.1159">2464 10685 1403 0,'3'-6'273'0,"4"-2"-6"15,0 8-36-15,-3 9-80 16,-3 7-39-16,6 13-51 15,-1 5-14-15,1 6-31 0,5 4-16 16,-5-9-86-16,2-5-67 16</inkml:trace>
  <inkml:trace contextRef="#ctx0" brushRef="#br0" timeOffset="39199.0245">2881 10687 1025 0,'-10'-3'443'0,"-12"-3"-202"16,-3 1-53-16,4 11-78 16,1 6-30-16,5 9-31 15,5 5-7-15,3 5-16 16,7 2-6-16,10-1-9 15,3 0-3-15,9-11-1 16,3-4 0-16,5-10 2 16,0-7 0-16,-2-7-5 15,-5-5-8-15,-7-5-12 16,-7 3-4-16,-4 0 2 16,-5 3 6-16,-15 3 8 15,1 3 1-15,-3 12 4 0,-2 6 4 16,8 13 11-16,3 4 3 15,3 9 1-15,5 3-1 16,8-3-4-16,3-3-1 16,4-8 0-16,1-5-5 15,0-4-36-15,-1-4-34 16,0-9-131-16</inkml:trace>
  <inkml:trace contextRef="#ctx0" brushRef="#br0" timeOffset="39539.1293">3445 10753 1526 0,'-10'7'286'16,"-9"7"-63"-16,-1 4-96 15,-2 5-21-15,-3 1-51 16,1 0-16-16,2-2-28 15,4-7 7-15,1-8-2 16,0-7-1-16,1-7-7 16,2-6-5-16,6-4-9 15,5 1-4-15,8-3-1 16,5 1 1-16,6-2 3 16,-3 1 2-16,5 3 3 0,2 6 2 15,-2 10 4-15,4 5 3 16,-7 15 2-16,-1 7-1 15,-1 6-2-15,0 3-3 16,-1-4-71-16,-2-4-97 16</inkml:trace>
  <inkml:trace contextRef="#ctx0" brushRef="#br0" timeOffset="39693.8151">3310 10568 1628 0,'-6'-5'367'16,"-6"-10"-141"-16,7 13-148 15,5 8-51-15,5 8-389 16</inkml:trace>
  <inkml:trace contextRef="#ctx0" brushRef="#br0" timeOffset="40139.4993">3618 10742 1504 0,'0'3'275'16,"-2"0"-56"-16,4 11-101 15,5 7-18-15,4 4-26 16,7 4-7-16,1-6-8 16,2-3-7-16,-2-11-11 15,-1-3-3-15,-6-6 0 16,-1-10 1-16,-4-1-6 16,-1-6-2-16,0 0-12 15,-1 2-5-15,2-1-5 16,-1 2-25-16,3-2-100 15,3 0-41-15</inkml:trace>
  <inkml:trace contextRef="#ctx0" brushRef="#br0" timeOffset="40736.5105">4191 10701 1355 0,'-12'-4'228'15,"-11"1"-85"-15,-1 0-25 0,5 6-39 16,-1 3-19-16,8 5-25 16,3 3-8-16,6 0-7 15,4 0-1-15,6-4-2 16,6 1 2-16,2-5-1 15,3 0-4-15,3-3-4 16,-4-3 0-16,-1-3-2 16,-2-3-4-16,-6 2-4 15,-4-2-2-15,-4 4-3 16,-7 1 0-16,-10 1 1 16,-1 2 0-16,-5 3 4 15,-2 0 0-15,7 2 0 16,6 2-3-16,4 3 3 15,3 1 1-15,6 4 11 16,1 4 5-16,10 4 0 16,5-2-3-16,5-1-4 15,2-6-2-15,1-9-1 0,2-5 2 16,-4-11 1-16,2-5 0 16,-2-11-14-16,0-3-3 15,1-3-3-15,-1-1 1 16,-7 7 12-16,-4 4 6 15,-7 9 14-15,-4 5 7 16,-1 7 5-16,0 3-1 0,-1-3-14 16,0 0-6-16,0 15-5 15,-2 35-4-15,3-27-1 16,2 0-2-16,1-3-36 16,4-1-42-16,7-4-148 15,-2-7-178-15</inkml:trace>
  <inkml:trace contextRef="#ctx0" brushRef="#br0" timeOffset="41065.7066">4773 10715 1298 0,'6'3'280'15,"3"6"-85"-15,-8 5-31 16,-3 5-16-16,-12 5-35 15,-4 1-20-15,-6 2-46 16,-1-4-13-16,-2-7-14 0,-1-4-3 16,1-8-3-16,-2-4-3 15,5-6-7-15,6-3-4 16,2-6-11-16,7-3-4 16,5-2-11-16,4-3 1 15,11 2 6-15,1 2 5 16,8 6 24-16,-2 6 12 15,2 8 31-15,3 7 17 16,-2 14 10-16,3 5 5 0,-6 9-25 16,3 3-17-16,-2-7-35 15,-2-6-48-15</inkml:trace>
  <inkml:trace contextRef="#ctx0" brushRef="#br0" timeOffset="44329.8743">5836 10699 1223 0,'-6'10'276'0,"-7"12"-169"0,-6 4-4 16,-5 2-29-16,0 0-14 16,2-6-9-16,1-6-24 15,0-12-12-15,2-6-2 16,0-12-1-16,1-3-3 16,5-5-4-16,3 2 2 15,5 1 11-15,5 0 5 16,5 3 15-16,6 0 5 0,10 8 5 15,0 5-1-15,2 8-5 16,1 7 0 0,-3 10-2-16,2 8-2 0,-1 7-12 15,-2 3-4-15,0-4-42 16,3-9-68-16</inkml:trace>
  <inkml:trace contextRef="#ctx0" brushRef="#br0" timeOffset="44899.259">5994 10765 865 0,'5'-6'484'15,"7"-7"-286"-15,-4-1-62 16,9 5 2-16,-5 8-20 16,3 1-17-16,1 15-33 15,-3 2-5-15,-7 7 6 16,-6 6-8-16,-7 2-17 16,-2-2-6-16,2-8-20 15,1-4-3-15,5-18-4 16,1-4-3-16,3-14-7 15,4-5-6-15,4-3-6 16,1 0 0-16,2 4 2 16,0 1 5-16,-4 6 3 15,-2 5 1-15,-1 5-4 16,-2 3 2-16,-4 8-1 16,-1 0 3-16,-5 8 4 15,0 6 3-15,2 4 2 0,3 5-1 16,8 0-3-16,-1-5 1 15,14-7-61-15,3-5-60 16</inkml:trace>
  <inkml:trace contextRef="#ctx0" brushRef="#br0" timeOffset="45407.8151">6371 10741 1318 0,'5'3'234'0,"6"2"-113"16,4 1-31-16,12 0-34 16,-8-2-9-16,7-1-21 15,-1-3-7-15,-4-3-7 16,1-2 0-16,-11-1-1 15,-3-1 0-15,-5-1 0 16,-3 5-1-16,-6-2-3 16,-6 1-2-16,-5 6 8 15,0 2 9-15,-3 7 11 16,7 4 3-16,3 5-6 16,1 5-3-16,5 6-8 15,2-3 0-15,12 0 1 0,3-4 0 16,8-9-1-16,1 1-1 15,-1-11 0-15,2-5 0 16,-1-7-1-16,2-6-2 16,-4 1-6-16,-3-4-8 15,-1 2-20-15,-5-2-13 16,-1 5-6-16,-1 3 4 16,-5 6 13-16,-1 2 11 0,-2 3 5 15,-1-3 0-15,0 0 3 16,2 7 0-16,4 13 1 15,13 26 7-15,-15-31-102 16,-1-5-79-16</inkml:trace>
  <inkml:trace contextRef="#ctx0" brushRef="#br0" timeOffset="45564.6483">6682 10625 1434 0,'-2'-6'291'0,"-1"-3"29"16,3 0-133-16,2 5-128 15,4 5-52-15,3 5 23 16</inkml:trace>
  <inkml:trace contextRef="#ctx0" brushRef="#br0" timeOffset="45812.4424">6893 10772 1683 0,'3'4'371'0,"0"9"-198"16,3 3-37-16,1 6-59 16,2 4-23-16,-1-2-30 15,1-1-6-15,4-8-4 16,-5-5-1-16,2-9 5 15,2-6 0-15,-2-8 0 16,2-3-4-16,2-2-5 16,0-2-3-16,-3 4-61 15,-1 0-53-15</inkml:trace>
  <inkml:trace contextRef="#ctx0" brushRef="#br0" timeOffset="46305.3932">7402 10753 1588 0,'-5'12'319'16,"-4"14"-128"-16,-1 2-24 16,-3 1-74-16,-1 1-30 15,1 0-40-15,-6-3-9 16,1-6-3-16,0-9-2 15,-3-12-14-15,6-2-7 16,3-8-15-16,1-3-2 16,11-3-7-16,5 0 2 15,9 0 5-15,4 1 6 16,3 3 16-16,0 5 5 0,-3 5 3 16,-3 2 5-16,-1 9 6 15,0 4 2-15,-3 5-3 16,5 3-2-16,-1-1-4 15,3-3 0-15,4-9 0 16,-3-6-1-16,2-6-2 16,-4-7-7-16,-2-3-10 15,2-5 0-15,1-3-2 16,-1-2 7-16,2 4 8 16,1 4 8-16,6 9 25 15,-2 5 14-15,2 12 23 16,1 10 7-16,-9 10-12 15,1 8 2-15,-13-1-2 16,-6 1-12-16,-11-11-8 16,-6-8-4-16,0-7-83 0,-2-3 3 15</inkml:trace>
  <inkml:trace contextRef="#ctx0" brushRef="#br0" timeOffset="46896.6775">8487 10672 1185 0,'0'-2'369'0,"1"-3"-92"16,10 16-108-16,3 6-42 16,3 16-35-16,2 6-2 15,-4 8-4-15,-2 0-6 16,-7-7-25-16,-1-3-11 15,-4-15-16-15,-2-7-2 0,-2-15-1 16,-1-3-1-16,-3-15-5 16,3-5-4-16,1-10-13 15,4-4-2-15,5 1-9 16,3 2-3-16,17 7-2 16,0 5 2-16,14 8 0 15,1 6 2-15,-11 11 1 16,2 5 2-16,-8 7-18 15,-4-2-38-15,-3 4-91 16</inkml:trace>
  <inkml:trace contextRef="#ctx0" brushRef="#br0" timeOffset="47108.1095">8977 10989 1513 0,'0'-1'321'16,"-2"0"9"-16,2 1-137 15,0 0-542-15</inkml:trace>
  <inkml:trace contextRef="#ctx0" brushRef="#br1" timeOffset="103269.6009">20763 8802 727 0,'-3'2'355'0,"-2"1"-137"15,3-1-98-15,2-2-58 16,0 0-14-16,0-1-4 16,0 0 0-16,0 0 3 15,0-1 2-15,0 1-8 16,0 0-5-16,1 0-7 15,2 0 1-15,-1 0-6 16,0 0-1-16,2-1-5 0,1-1-2 16,5-2-4-16,32-25-1 15,-16 12 0-15,6-7 1 16,11-9 14-16,5-3 11 16,10-11 14-16,4-5 3 15,13-6 0-15,2-1-11 16,-8 4-16-16,-3 2-3 15,-14 11-13-15,-6 1-3 0,-7 5 0 16,-2 3-3-16,-6 4 0 16,-3 3-2-16,-7 9 0 15,-3 4 1-15,-9 7 2 16,-3 4 1-16,-6 3 3 16,-2 0 0-16,1 0 0 15,-1 0-2-15,2 0-3 16,0 0-2-16,0 0-1 15,0 0 2-15,0 0 0 16,0 0 1-16,0-2 1 16,-1 1 2-16,0 0 0 15,-2 0-1-15,-15-6-1 16,-27-10-2-16,29 10-3 16,2 1-1-16,5 7-2 15,0-2-2-15,8 5-2 16,1 0-1-16,4-3 0 15,-4-1 2-15,4 0 3 16,20 1 0-16,38-2 2 0,-27-3 0 16,2-1 0-16,-1 0 0 15,-9 8 5-15,-5 0 7 16,-10 9 11-16,-8-2 10 16,-7 5 14-16,-6 2 6 15,-6 2-1-15,-2 6-9 16,3-1-21-16,1-1-8 0,8-5-52 15,8-8 21-15</inkml:trace>
  <inkml:trace contextRef="#ctx0" brushRef="#br1" timeOffset="104671.6986">21538 10335 291 0,'0'-1'281'0,"1"-3"54"16,5 0-22-16,-4 1-116 15,3 0-97-15,-3 1-18 16,-2 2-17-16,0 0-3 0,0 0-14 16,0 0-8-16,0 0-12 15,0 0-7-15,0 0-9 16,0 0-4-16,0 0-3 15,21 2 0-15,48-11-2 16,-19-6 1-16,22-4 7 16,12 0 3-16,4 0 2 15,2-1 0-15,5 2-7 16,0-1-1-16,-2 0-1 16,-7 1 6-16,-16 0 4 15,-6-2-1-15,-5 2 0 16,-3 0-5-16,-4 1-2 15,-6 4 0-15,-14 5 0 16,-7 4 3-16,-14 4 10 16,-4 0 6-16,-7 0 1 15,-1 0-1-15,0 0-11 16,0 0-5-16,-1-1-4 16,1 1-2-16,0-2 1 0,0 1-2 15,0 0 1-15,-5-1 0 16,-11-6-1-16,-32-16 0 15,31 13-3-15,1 7-1 16,6 0-2-16,3 4-4 16,9 2-1-16,4 0-1 15,9 5 0-15,8 2 1 0,5-2 4 16,6 4-1-16,-2-3 3 16,-6-3 0-16,-6 2 10 15,-6 0 10-15,-7 3 31 16,-6 5 13-16,-7 1 7 15,-10 3-7-15,-8-1-28 16,-4-1-6-16,3-3-95 16,10-1-63-16</inkml:trace>
  <inkml:trace contextRef="#ctx0" brushRef="#br1" timeOffset="105729.4917">21443 12179 840 0,'-5'0'426'16,"-2"1"-210"-16,-1-2-134 16,2-1 0-16,7-3 7 15,-1-1-8-15,10 2-15 16,-4 0-12-16,7 2-24 16,8 2-6-16,5 2-11 15,9 4-4-15,8 4-5 16,9 2 0-16,18 3-3 15,6 0 1-15,9 3-1 16,-1 0-1-16,-6-5 1 0,1 4 1 16,-3-3-1-16,-2 1 1 15,-9-1 1-15,-10-1 0 16,-16-5 1-16,-3-1 1 16,-13-1 2-16,-2-3 0 15,-9-2 1-15,-5-1 0 16,-2-2 2-16,-5-3-1 15,-2-1-1-15,-3-1-2 16,-3 0-4-16,0 1-1 0,0 0-1 16,-1 4 0-16,1 0 0 15,2-2 0-15,-1 2 1 16,-2-6 1-16,2-3 0 16,-3-1 0-16,4 0-1 15,4 1-1-15,1 5-2 16,2 4-1-16,3 4-4 15,-4-2 0-15,0 0 0 16,2 1 2-16,19 17 1 16,30 34 3-16,-31-26 1 15,-2-4 8-15,-10-2 16 16,-4-4 11-16,-5-5 5 16,-2 4-3-16,-6-8-19 15,-4 0-42-15</inkml:trace>
  <inkml:trace contextRef="#ctx0" brushRef="#br1" timeOffset="106767.95">20141 13565 915 0,'-2'-4'452'0,"-1"1"-244"16,1-1-74-16,2 3-42 16,0 1-1-16,0 0-32 15,0 0-12-15,23 16-8 16,37 48-6-16,-16-11-12 15,3 10-4-15,2 19-10 16,-1 8-3-16,-7 9 1 16,-1-4 1-16,-3-7 2 15,-7-6-1-15,-3-9 1 16,0-7 0-16,-4-13 0 16,-2-6 0-16,-4-15 1 15,1-4 1-15,-3-12-1 16,0-8-5-16,-3-9-27 0,-4-4-16 15,-6-2-32-15,-2 0-10 16,-6 3 3-16,-2-1 9 16,-3 4 17-16,-1-1 3 15,2 3-7-15,1 0-3 16,-1-2 25-16,0 0-2 16,0-2 19-16,0-4 7 0,1-2 6 15,2 4 27-15,2 1 25 16,2 4 15-16,1 2 18 15,1-2-8-15,1 0 4 16,0 0-3-16,0 0-16 16,0 0-5-16,8 15-11 15,18 34-7-15,-16-27-10 16,0-3-2-16,-1-8-7 16,5-3 3-16,3-15 19 15,3-6 11-15,1-8 7 16,-2-1-3-16,-6 4-20 15,-4 4-5-15,-5 11-74 16</inkml:trace>
  <inkml:trace contextRef="#ctx0" brushRef="#br1" timeOffset="107781.9263">18560 13937 1234 0,'-1'-1'297'16,"1"0"-111"-16,-2 6-88 15,1-5-5-15,0 0-31 16,-2 21-15-16,0 41-11 16,3-18-1-16,0 19-5 15,1 9-1-15,-6 17-11 16,3 5-7-16,-8 2-5 16,-1-1 0-16,0-10 0 15,2-4-1-15,1-11 0 16,1-10 0-16,3-5 0 15,-4-20 0 1,3-18 0-16,2 2 0 0,-13 46 0 16,-3 0-1-16,2-11 1 15,8-29-1-15,5-12 0 0,1-5-1 16,0-9-2-16,3-5-1 16,0-3 0-16,0-2 0 15,-2-2-3-15,0 1 1 16,-5 2-2-16,0-4 3 15,-1 4 1-15,0-2 0 16,5-2-3-16,-2 2 0 16,6 4-3-16,1 4 0 15,4 11 1-15,3 9 1 0,3 11 4 16,4 5 3-16,6 3 8 16,1-8 3-16,-1-5 9 15,-4-9 4-15,-5-10 9 16,-1-3 2-16,-2-12-3 15,0-2-9-15,-2-8-26 16,3 2-37-16</inkml:trace>
  <inkml:trace contextRef="#ctx0" brushRef="#br1" timeOffset="108789.0251">16990 13466 550 0,'1'-4'439'16,"2"-1"-36"-16,0 5-245 15,-3 0-41-15,-1 0 0 16,-3 7-13-16,-6 14-8 0,-28 39-20 16,14-22-1-16,-8 12-5 15,-3 5-7-15,-5 18-16 16,-3 2-14-16,-1 9-16 16,3 1-4-16,-4-7-5 15,-1-1-1-15,-6-11 0 16,-4-2-1-16,2-9 0 15,6-3-1-15,5-7-1 16,7-6 1-16,6-8-3 16,5-4 2-16,4-10-3 15,4 2 0-15,3-6 0 16,1-3-1-16,8-3-1 16,-2-7-3-16,4-9-4 15,6-2-2-15,-2-5-2 16,5-4 1-16,-2-4 4 0,0 2 1 15,-1 2 3 1,1 3 2-16,-1 6 1 0,1 3 0 16,-2 3 0-16,-2 5 0 15,0 3 2-15,-1-3 1 16,0 0 2-16,-1 20 1 16,0 38 2-16,0-32 1 15,2 2 0-15,-4-3-2 16,9-6 1-16,4-2 0 15,7-9-2-15,7-6 1 0,4-5 6 16,-2-4-22-16,1-3-411 16</inkml:trace>
  <inkml:trace contextRef="#ctx0" brushRef="#br1" timeOffset="110771.9898">14680 10612 1234 0,'-6'0'273'0,"-1"6"-164"16,1-4-13-16,8-1-11 16,14 6-9-1,16-1-8-15,14 3-7 0,27-1-28 16,12-3-9-16,15 1-14 16,3-3-3-16,-3 1-1 15,-3-2-1-15,-9 0 1 16,-4 2 1-16,-22 1 0 15,-15 5-8-15,-25-1-156 16</inkml:trace>
  <inkml:trace contextRef="#ctx0" brushRef="#br1" timeOffset="111205.0127">14869 10537 940 0,'0'-2'436'16,"-1"1"-280"-16,-6 3-61 16,6-2 4-16,-4 1-36 15,-21 6-3-15,-37 43-16 16,30-31-14-16,3 0-14 15,5-5-1-15,15-5 14 16,-1-1 4-16,12 0 20 16,5 0 10-16,5 6-9 15,15 4-5-15,14 4-19 16,3-1-10-16,4-1-57 16</inkml:trace>
  <inkml:trace contextRef="#ctx0" brushRef="#br1" timeOffset="111920.2183">15787 7982 1372 0,'-3'-1'233'0,"1"-6"-85"15,2 7-24-15,0 0-46 16,7 5-32-16,24 19-21 16,79 47-8-16,-31-7-8 15,6 10-1-15,-4 14-1 0,-9 4-1 16,-9-9 1-16,-1-7 1 15,-11-15 0-15,-4-10 4 16,-15-16-34-16,-6-7-33 16,-17-18-229-16</inkml:trace>
  <inkml:trace contextRef="#ctx0" brushRef="#br1" timeOffset="112354.9318">15828 8004 1113 0,'-1'7'326'0,"-5"12"-231"16,0 0-28-16,-2 6-18 15,0-2-3-15,-1-7-8 0,3-2 7 16,2-14-12-16,-1-2 6 15,4-8 4-15,-1-5 1 16,-1-3-3-16,2-4 1 16,0 0-3-16,0 1-3 15,4 4 5-15,4 2-2 16,8 8-11-16,6 7-7 0,12 3-17 16,12 7 8-1,15-1-139-15</inkml:trace>
  <inkml:trace contextRef="#ctx0" brushRef="#br1" timeOffset="113084.6048">18430 7374 1208 0,'-1'0'314'0,"-5"1"-150"16,-2 14-51-16,1 8-15 15,5 20-43-15,2 4-13 16,7 15-14-16,4 4-5 16,4-3-10-16,3-2-4 15,-3-15-1-15,3-10-2 0,-4-17-42 16,-3-10-50-16</inkml:trace>
  <inkml:trace contextRef="#ctx0" brushRef="#br1" timeOffset="113455.6341">18381 7391 1036 0,'0'-3'364'0,"-2"-1"-238"16,0 5-42-16,1-1-19 16,0 0-5-16,-6 9-9 15,-32 38 3-15,18-32 2 0,4 2 0 16,5-10-14-16,4 1-4 16,8-8-11-16,2-6-9 15,8-8-7-15,3-5-3 16,6-4-5-16,4-5 0 15,-2 4-1-15,-3 1-2 16,-3 10 16-16,-1 6 5 16,1 15 8-16,0 7 2 0,8 11-14 15,1 5-3-15,6-1-32 16,5-4-5-16</inkml:trace>
  <inkml:trace contextRef="#ctx0" brushRef="#br2" timeOffset="131040.3718">20544 8716 639 0,'4'0'413'15,"-2"-3"-102"-15,2 3-200 16,-4-1-38-16,0 1-16 16,0 0-2-16,0 0-6 15,0 0-5-15,0 0-2 16,0 0 4-16,0 0-3 15,0 0-3-15,0 0-8 16,0 0-6-16,-1 0-10 16,-1 0 1-16,1 5-3 15,-5 8 0-15,-19 31 0 16,12-25-4-16,-3 3 0 16,1 0 0-16,-2 1 12 15,2 1 6-15,0-8 2 16,1-1-1-16,7-6-13 0,-1-4-4 15,9-4-2-15,4-2-2 16,2-7-53-16,2 1-54 16</inkml:trace>
  <inkml:trace contextRef="#ctx0" brushRef="#br2" timeOffset="131791.2409">20445 8980 430 0,'0'-1'377'0,"6"1"13"16,-13-5-177-16,7 5-103 16,-1-1-22-16,-5 0 3 0,6 1-9 15,-1-2-2 1,0 1-15-16,0 0-10 0,0 0-17 15,-1 0-10-15,1 0-10 16,1 0-2-16,0-1-1 16,0 2 2-16,0 0 4 15,0 0 0-15,0 0 0 16,0 0-2-16,0 0-5 16,0 0-1-16,0 0-5 15,0 0-2-15,5 5-5 16,9 4 0-16,30 35 1 15,-28-30-1-15,-4 1 1 16,2 3 1-16,-1-2-3 16,1 1 0-16,3-1 0 15,-3-5-3-15,1 3 1 16,1 1 2-16,-1-3 0 16,-2-3 2-16,-5-2 1 15,-2-4 0-15,-4 0 2 0,-1-3-4 16,-1-2-23-16,-1 1-20 15,0 0-49-15,0 0-23 16,-1 0-79-16,1 0-28 16</inkml:trace>
  <inkml:trace contextRef="#ctx0" brushRef="#br2" timeOffset="132224.3555">20651 9166 618 0,'0'-1'381'0,"2"1"-73"0,0 0-163 15,-2 0-84-15,0 0-8 16,0 0-9-16,0 0-2 15,0 0 0-15,0 0-2 16,2 1-7-16,3 3 1 16,0 3-5-16,2 3-4 15,29 27-9-15,-24-28-4 16,0-4-7-16,-2-3-17 16,-2-2-85-16,-3-3-77 0</inkml:trace>
  <inkml:trace contextRef="#ctx0" brushRef="#br2" timeOffset="132611.2251">20724 9244 996 0,'0'1'377'0,"-1"1"-251"16,0 3-44-16,1-5-26 16,0 0-5-16,0 0-15 0,0-1-3 15,0-1-7-15,2 1 3 16,5-2 9-16,2-1 3 15,31-14 3-15,-29 10-1 16,6 0-1-16,4-4 1 16,1 2-3-16,2-2 4 15,-4 0 7-15,1 0-4 0,-6-2 0 16,-4 4-4-16,-3 5-20 16,-7 1-5-16,1 3-41 15,-4-2-51-15</inkml:trace>
  <inkml:trace contextRef="#ctx0" brushRef="#br2" timeOffset="133077.7543">20479 8869 552 0,'0'0'427'16,"2"0"-55"-16,3 0-245 15,-5 0-47-15,0 0-22 16,16 0-7-16,38 0-18 16,-26 0-7-16,2 1-14 15,-5 0-5-15,-4-1-21 16,-5 0-34-16</inkml:trace>
  <inkml:trace contextRef="#ctx0" brushRef="#br2" timeOffset="133350.0315">20459 8962 1129 0,'0'0'325'15,"2"3"-208"-15,7-1-18 16,7-1-22-16,4 1-11 0,10 3-21 16,4 0-13-16,4-1-18 15,-2 0-7-15,-2-2-2 16,-4 0-3-16,-3 0-29 16,-4 0-36-16,-7-2-150 15</inkml:trace>
  <inkml:trace contextRef="#ctx0" brushRef="#br2" timeOffset="133615.3665">20541 9059 959 0,'0'3'426'0,"3"0"-242"16,10 2-110-16,7-3-6 16,12-1-30-16,5-2-13 15,9-1-16-15,1 2-5 16,-1 1-2-16,-3 3-2 16,-11 1-15-16,-3 1-17 15,-13-2-53-15,-2 0-41 16</inkml:trace>
  <inkml:trace contextRef="#ctx0" brushRef="#br2" timeOffset="133816.8299">20724 9157 1126 0,'18'0'371'16,"12"-1"-158"-16,8 1-114 16,0 0-21-16,-3-1-45 15,0 1-22-15,-10 2-119 16</inkml:trace>
  <inkml:trace contextRef="#ctx0" brushRef="#br0" timeOffset="137647.7742">20787 8825 213 0,'-2'1'193'0,"0"2"107"16,-3-2 7-16,4-1-32 16,0 0-114-16,0 0-81 15,0 0-8-15,0 0-14 16,0 0-4-16,-1 0-18 16,1 0-7-16,0 0-10 15,0 0-2-15,0 0 4 0,0 0 4 16,-1 0 6-16,1 0 3 15,0 0 2-15,0 0-5 16,0 0-8-16,1 0-4 16,0-1-10-16,3-2-4 15,26-6-3-15,32-42 0 16,-22 25 5-16,1-1 3 16,-5 4 8-16,-2 0 3 15,-10 5 10-15,-3 1 0 0,-8 4-3 16,-4 1-5-16,-2 7-10 15,1-1-5-15,1 1-4 16,1 4-1-16,4-6-2 16,-1 6 0-16,1-3-1 15,-4 0 0-15,-2 2 1 16,-2-4-1-16,-4 4 0 16,1 3 1-16,-2-1 0 15,0 0 0-15,0 0 1 16,-1 0 1-16,1 0-1 15,0 0 1-15,-1 0-2 16,0 0 2-16,0 0-2 16,0 0 2-16,-1 0-1 15,1-1 2-15,-3-1 0 16,-11-1 1-16,-28-11-1 16,30 8-3-16,5-1-1 15,2 3 0-15,3 4-5 0,1 0-1 16,2 0-2-16,0 0 2 15,0 0 1-15,1 0 1 16,18 2 2-16,30 6 0 16,-24-8 2-16,1-3 0 15,-4 2 3-15,-4-4-1 16,-8 4 2-16,-5 1-3 0,-5 2 4 16,-4 4 4-16,-7 3 6 15,-2 5 4-15,-3 3 0 16,1 2-5-16,9-4-14 15,2-4-25-15,8-7-112 16</inkml:trace>
  <inkml:trace contextRef="#ctx0" brushRef="#br0" timeOffset="138981.1556">21549 8945 568 0,'2'-2'443'0,"-1"-3"-57"15,4-1-246-15,-5-3-55 0,1 1-5 16,-2-3-19-16,-2-1-7 16,-5 2 4-16,-2-2 1 15,-5 3-4-15,-4 0-4 16,6 6-19-16,-3 2-10 15,-4 2-16-15,6 9-5 16,-2 1-3-16,4 2-2 16,5 4-1-16,2-2 0 0,7 4 0 15,3-1 0-15,6-1 2 16,2 2 3-16,1-9 0 16,2-1 3-16,2-4 1 15,0-3 0-15,-2-2 1 16,1-2 0-16,-2-8 1 15,0-4 1-15,-3-6 0 16,-4-5 0-16,0-6 1 16,-3-3-1-16,0-5 1 15,1 1-2-15,-4 5 6 16,-1 4 5-16,-1 6 6 16,0 3 1-16,-2 9-3 15,1-1-7-15,0 10-5 16,-2 3 0-16,2 5-4 15,0-6 0-15,0 0-1 16,-3 17 0-16,-5 38 0 16,8-24 0-16,3 10-1 0,2 3 0 15,-2-4-1-15,2-3 2 16,-2-11 1-16,2-5-1 16,2-6-20-16,0-3-34 15,0-10-156-15</inkml:trace>
  <inkml:trace contextRef="#ctx0" brushRef="#br0" timeOffset="139589.757">21843 8795 1082 0,'0'-1'350'0,"3"-1"-228"16,-2 1-23-16,-2 1-23 0,1 0-15 15,-2 5-24-15,-5 20-5 16,-13 36-12-16,8-28-5 16,1 1-7-16,0-2 0 15,5-9 0-15,1-5 2 16,4-11 5-16,1-1 7 16,4-7 7-16,-3-5 1 15,-1 5-1-15,0 0-5 0,5-16-10 16,19-34-3-1,-13 25-4-15,-3-2-1 16,1-6 0-16,-2-3 0 0,-2 3-2 16,4 0-2-16,-4 12 3 15,0 7 5-15,1 7 10 16,-3 5 4-16,1 4-3 16,3 2-7-16,-1 8-9 15,2 3-1-15,0 11-3 16,1 4-1-16,3 9 0 15,-3 2 0-15,6 1 0 16,0 0 1-16,-5-6 2 16,1-3 1-16,-3-9-1 15,0-3-3-15,2-7-36 16,-2-2-27-16,-3-8-89 16,-3-3-88-16</inkml:trace>
  <inkml:trace contextRef="#ctx0" brushRef="#br0" timeOffset="139771.2733">21781 8974 1148 0,'10'5'353'0,"4"-7"-146"15,9 5-115-15,8-3-15 16,0-4-40-16,3 4-13 0,3 0-73 15,-4-2-75-15</inkml:trace>
  <inkml:trace contextRef="#ctx0" brushRef="#br0" timeOffset="140370.1106">21790 8590 838 0,'-3'-2'462'15,"0"1"-253"-15,3-1-116 16,0 2-2-16,0 0-24 16,16 2-15-16,46 8-16 15,-25-8-9-15,5-1-15 16,-2 1-3-16,-2-4-2 16,-3-2 0-16,-14-1 1 15,-3-2 0-15,-11 0-1 16,-3 2-3-16,-4 0-3 15,-1-3-1-15,-1 7-1 16,0-3 0-16,2 2-3 16,0 2 1-16,0 0 0 15,0 0 0-15,0 0 8 16,6 3 6-16,0 2 20 16,0 5 5-16,23 35 1 0,-32-31-5 15,-1-1-71-15,-2 0-281 16</inkml:trace>
  <inkml:trace contextRef="#ctx0" brushRef="#br0" timeOffset="141222.7062">20649 9517 1021 0,'-2'-1'410'0,"-1"0"-236"0,-3 8-81 16,-3 5-14-16,-2 6-27 15,0 1-6-15,-2 4-10 16,3 3-6-16,-5 0-8 15,1-1-5-15,1-5-10 16,3-2 0-16,6-5-2 16,2-2-1-16,3-7 1 15,1-2-1-15,2-3 1 16,-4 0 0-16,0 0 0 16,0 0-2-16,1-10-2 15,9-8 0-15,30-34 0 16,-32 27 1-16,2 2 1 15,-1-3-1-15,1 6 9 16,-2 4 5-16,-1-1 10 16,-2 10 6-16,-1-1-1 15,0 2-7-15,2 5-11 0,-1-1-4 16,1 5-4-16,-1 0 0 16,1 1-2-16,-1 7 0 15,-1 0 0-15,2 6 1 16,1 3 1-16,1 1 0 15,1 4-1-15,-2 2-1 16,1-2 0-16,3-3-1 16,0-3 1-16,1 0-2 0,-3-7-5 15,-1-1-9-15,-2-3-35 16,-3-3-28-16,-2-1-77 16,-2-3-66-16</inkml:trace>
  <inkml:trace contextRef="#ctx0" brushRef="#br0" timeOffset="141767.6479">20546 9655 1031 0,'-2'0'404'16,"-1"1"-241"-16,11 4-45 15,6-3-10-15,11 1-9 16,6 0-18-16,-1-2-37 15,1 3-9-15,-3-1-42 16</inkml:trace>
  <inkml:trace contextRef="#ctx0" brushRef="#br1" timeOffset="148112.8008">22133 7748 1488 0,'0'5'218'0,"1"9"-124"16,-1 8-8-16,0 10-26 16,0 5-15-16,4 7-20 15,-2-2-6-15,1-6-6 16,2-1-4-16,1-12-2 16,2-4-7-16,2-5-75 15,1-7-77-15</inkml:trace>
  <inkml:trace contextRef="#ctx0" brushRef="#br1" timeOffset="148320.3944">22122 7761 1392 0,'8'-3'222'15,"18"-2"-72"-15,6 2-55 16,10 4-55-16,8 3-11 16,-3 2-18-16,-3 1-1 15,-9-5-83-15,-2-1-104 16</inkml:trace>
  <inkml:trace contextRef="#ctx0" brushRef="#br1" timeOffset="148533.994">22175 8065 986 0,'3'2'434'0,"10"-1"-221"16,9-1-76-16,12-1-61 15,4-2-10-15,5 6-45 16,-2-3-8-16,-11-3-116 16</inkml:trace>
  <inkml:trace contextRef="#ctx0" brushRef="#br1" timeOffset="148783.0005">22143 7913 1402 0,'14'1'204'16,"14"3"-106"-16,8 1-35 0,9-1-35 15,-6 1-12-15,1-5-44 16,-4 0-69-16</inkml:trace>
  <inkml:trace contextRef="#ctx0" brushRef="#br1" timeOffset="149503.2342">22058 7616 1288 0,'-4'2'233'0,"-3"0"-149"0,5 1-29 15,14-3-19-15,6-3-11 16,17 1-11-16,8 0-1 16,11 2-4-16,2 1-3 15,-3 6 0-15,-5 0 0 16,-14-5 0-16,-7 0 1 15,-11-2-1-15,-5-2 1 16,-8-1-6-16,-2-4 0 16,-2 1-2-16,-3-2-2 0,4 1 3 15,-2 4 2-15,2-1 10 16,0 4 10-16,0 0 23 16,0 0 12-16,0 0 3 15,0 9-5-15,-1 3-17 16,-4 27-32-16</inkml:trace>
  <inkml:trace contextRef="#ctx0" brushRef="#br1" timeOffset="150087.9144">23198 9748 1489 0,'-2'0'243'0,"-3"3"-84"15,1 7-45-15,-1 13-49 16,2 9-14-16,2 12-17 0,1 7-3 16,1-1-9-16,3-6-6 15,2-13-8-15,3-6-21 16,-3-13-72-16,1-2-54 16</inkml:trace>
  <inkml:trace contextRef="#ctx0" brushRef="#br1" timeOffset="150252.8353">23221 9794 1371 0,'10'-3'218'0,"13"-1"-93"16,6 1-58-16,6 2-49 15,3 1-9-15,0 0-24 16,4 1-54-16</inkml:trace>
  <inkml:trace contextRef="#ctx0" brushRef="#br1" timeOffset="150465.7767">23286 10074 1484 0,'10'2'229'16,"12"-1"-99"-16,2-1-44 15,8 1-36-15,-5-1-20 16,3 2-21-16,1-1-32 16,-2-1-169-16</inkml:trace>
  <inkml:trace contextRef="#ctx0" brushRef="#br1" timeOffset="150657.2643">23223 10013 1332 0,'0'0'241'0,"8"-4"-74"16,10 4-72-16,17-2-61 15,6-3-8-15,12 3-30 16,5-5-41-16</inkml:trace>
  <inkml:trace contextRef="#ctx0" brushRef="#br1" timeOffset="151032.158">23262 9594 1391 0,'10'4'176'15,"16"0"-140"-15,5 2-21 0,8 1-2 16,6 0-2-16,1 0-1 16,0-1-1-16,-10-5-2 15,-7-1-1-15,-10-1-11 16,-4-4-4-16,-2-5-1 16,-3 1-1-16,-5 1 31 15,-3 1 27-15,-5 12 42 16,-4 2 33-16,-5 11-4 15,0 3-22-15,0 2-42 16,3 3-53-16</inkml:trace>
  <inkml:trace contextRef="#ctx0" brushRef="#br1" timeOffset="151604.2137">22876 12097 1593 0,'0'2'278'0,"2"14"-176"16,-1 5-22-16,-2 12-10 16,1 7-9-16,-1 6-23 15,0 2-10-15,1-5-11 16,-4-5-4-16,4-13-34 16,1-8-35-16,3-20-105 0,1-8-60 15</inkml:trace>
  <inkml:trace contextRef="#ctx0" brushRef="#br1" timeOffset="151743.8383">22802 12059 1230 0,'9'-3'290'0,"8"-6"-144"16,11 7-70-16,9-1-23 0,10 0-36 16,5 5-9-16,6 1-6 15,-4 3-13-15,-3 2-110 16</inkml:trace>
  <inkml:trace contextRef="#ctx0" brushRef="#br1" timeOffset="151969.2363">22924 12394 1408 0,'1'2'234'16,"3"-2"-49"-16,13 0-90 15,7-3-25-15,12 1-33 16,2 2-15-16,5-1-9 16,-2 0-21-16,-2-3-132 0</inkml:trace>
  <inkml:trace contextRef="#ctx0" brushRef="#br1" timeOffset="152163.7164">22879 12267 1307 0,'-1'0'247'0,"2"-2"-102"16,6 0-42-16,-7 1-46 15,30-1-12-15,52-3-31 16,-27 3-6-16,5-1-115 16</inkml:trace>
  <inkml:trace contextRef="#ctx0" brushRef="#br1" timeOffset="152522.7567">22843 11886 1432 0,'8'1'168'16,"15"3"-129"-16,7 0-20 15,10-1 8-15,9 1 7 16,6-4-3-16,3 3-2 16,-1-1-11-16,-10-2-5 15,-10-2-4-15,-6-4-1 0,-10-3-8 16,-5-1-2-16,-7 3-3 16,0 3-1-16,-8 6 9 15,-1 4 20-15,0 9 28 16,-5 1 5-16,-1 2-4 15,1-1-15-15,-3-1-64 16</inkml:trace>
  <inkml:trace contextRef="#ctx0" brushRef="#br1" timeOffset="153187.8801">20963 14862 1479 0,'-5'10'233'16,"1"10"-84"-16,-3 13-64 15,2 7-10-15,1 7-29 16,4-1-14-16,1-5-16 15,-1-5-5-15,5-11-3 16,-7-6-5-16,3-12-47 16,6-6-44-16,-8-14-113 15,0-1-75-15</inkml:trace>
  <inkml:trace contextRef="#ctx0" brushRef="#br1" timeOffset="153327.3017">20957 14909 1390 0,'0'-8'244'0,"1"-9"-46"0,5 2-20 16,4 5-81-16,11 2-28 16,12 2-50-16,7 4-11 15,1 3-43-15,4 0-39 16,-7 2-159-16</inkml:trace>
  <inkml:trace contextRef="#ctx0" brushRef="#br1" timeOffset="153562.4892">20980 15194 1342 0,'11'1'213'0,"17"-1"-106"16,6 0-34-16,3 0-32 16,1 0-11-16,-5 0-54 15,-4 0-52-15</inkml:trace>
  <inkml:trace contextRef="#ctx0" brushRef="#br1" timeOffset="153747.4013">20948 15054 1396 0,'2'0'226'15,"-2"0"-51"-15,8 2-45 16,10 2-55-16,1 1-15 16,18-2-37-16,3-1-10 15,7 1-13-15,2-8-34 0,-4-4-193 16</inkml:trace>
  <inkml:trace contextRef="#ctx0" brushRef="#br1" timeOffset="154121.4534">20991 14656 1477 0,'9'0'216'16,"5"0"-103"-16,14 0-64 15,13 0-4-15,12 0-23 0,7 3-11 16,-5-1-5-16,-3 0 0 15,-17 1 0-15,-7-2-1 16,-15-2-16-16,-8-2-4 16,-9-2-3-16,-6 2 1 15,-2 0 22-15,4-1 21 16,7 6 43-16,-5-1 13 16,6 9 16-16,-3 3-11 0,-5 6-44 15,-1 7-15-15,-8-1 37 16</inkml:trace>
  <inkml:trace contextRef="#ctx0" brushRef="#br0" timeOffset="212066.304">9552 10564 1404 0,'-7'11'223'0,"-9"28"-80"16,-6 5-19-16,1 7-60 15,3 9-19-15,5-7-24 16,5-3-5-16,6-16-2 16,2-9 0-16,3-13-2 15,2-7 2-15,-1-7 7 16,2-8 4-16,-1-8 1 15,2-4-5-15,1-13-10 16,3 1-4-16,5-10-2 16,2-2 0-16,-1 3-1 0,-6 2-1 15,-4 13 10-15,-2 7 7 16,-5 13 15-16,2 2 8 16,-1 9 6-16,2 5-1 15,4 12-9-15,3 9-9 16,10 12-16-16,0 6-7 15,10 5-5-15,1 3 1 16,-2-2 0-16,4-7 0 16,-8-14-34-16,-7-6-32 0,-3-13-116 15,-5-2-102-15</inkml:trace>
  <inkml:trace contextRef="#ctx0" brushRef="#br0" timeOffset="212215.4463">9568 10870 1096 0,'-2'0'388'0,"-2"4"-181"16,5 0-24-16,-1-4-70 15,0 0-33-15,25 6-46 16,39 9-17-16,-22-10-63 16,-2-5-77-16</inkml:trace>
  <inkml:trace contextRef="#ctx0" brushRef="#br0" timeOffset="212483.8047">9915 10902 1327 0,'2'10'258'0,"-2"8"-72"0,3 7-24 15,-5-5-68-15,-1 0-25 16,3-5-29-16,-2-8-11 16,4-5-15-16,0-2-3 15,-2-1-4-15,0 0 0 16,1-12-3-16,9-43 0 0,-5 27-3 15,4 1 0-15,6 6 3 16,-2 6 5-16,6 10 14 16,-3 6 9-16,-3 10 12 15,2 6-2-15,-8 4-11 16,1 4-9-16,1-1-22 16,-1-3-33-16,7-5-133 15,1 1-125-15</inkml:trace>
  <inkml:trace contextRef="#ctx0" brushRef="#br0" timeOffset="212759.9909">10381 10919 1451 0,'-4'-8'250'0,"-8"-12"-35"0,0 4-43 16,-3 4-61-1,-2 3-22-15,2 9-31 0,-2 3 7 16,0 7-12-16,2 7-11 16,3 3-21-16,4 3-7 15,7 2-11-15,4-6-2 16,13-1 1-16,1-2 0 16,10-3 2-16,-3 0 2 15,-5-9 1-15,0-3 0 16,-5-5-26-16,0-1-33 0,-5-2-120 15</inkml:trace>
  <inkml:trace contextRef="#ctx0" brushRef="#br0" timeOffset="212891.1943">10342 10693 1633 0,'-3'-4'383'0,"2"1"-139"15,-2 3-66-15,3 0-108 16,0 0-35-16,0 0-101 15,2 3-60-15</inkml:trace>
  <inkml:trace contextRef="#ctx0" brushRef="#br0" timeOffset="213397.0105">10948 10855 1475 0,'-2'0'243'16,"-3"-1"-56"-16,5 1-56 16,0 0-63-16,0 0-10 0,15 1-33 15,40 2-8-15,-26-6-6 16,-1-1-2-16,-3-2-1 15,-4 0 1-15,-8 1 0 16,-4 1-1-16,-13 3-3 16,-5 1 0-16,-8 6 0 15,-3 6 1-15,2 10 2 16,-2 5 0-16,6 6-5 16,6-3-3-16,10 0-1 15,8-3-2-15,12-11 2 16,2-1 1-16,3-9 4 15,-1-5 1-15,2-4 2 16,-5-5 0-16,-4-7 0 16,1-2 0-16,-7-4-1 15,0-2-2-15,-3 5-1 16,-2 3-2-16,-2 10 16 16,-3 5 9-16,0 8 15 15,-3 6 3-15,-1 3-13 0,2 4-12 16,1-1-14-16,1-3-29 15,6-4-104-15,1-8-116 16</inkml:trace>
  <inkml:trace contextRef="#ctx0" brushRef="#br0" timeOffset="213598.3779">11418 10905 1591 0,'7'2'313'0,"11"5"-138"16,0 5-22-16,10 7-57 16,-1 2-15-16,-7 2-9 15,-4-3-2-15,-17-4 7 16,-7 1-6-16,-12-6-36 16,-3-3-49-16,-4-6 334 15</inkml:trace>
  <inkml:trace contextRef="#ctx0" brushRef="#br0" timeOffset="214178.6971">12303 10786 1466 0,'-10'3'233'0,"-10"7"-85"16,-3 6-23-16,4 13-73 15,4 5-21-15,8 2-23 0,7 0-2 16,8-6 3-16,3-4 3 16,4-8 7-16,2-7 10 15,-1-8 23-15,-3-3 13 16,-6-10 7-16,-7 0-1 15,-11-4-22-15,-1 0-13 16,-3 9-23-16,-4-1-16 16,7 5-85-16,1-2-70 0</inkml:trace>
  <inkml:trace contextRef="#ctx0" brushRef="#br0" timeOffset="214446.1446">12419 10810 1582 0,'0'4'290'0,"-1"4"-148"15,1 4-41-15,3 8-40 16,4 3-16-16,4 5-23 16,1 1-7-16,9-2-8 15,1-6-1-15,4-7 14 16,4-5 11-16,-4-6 28 15,-1-7 10-15,-6-7 2 16,-3-6-6-16,-10-3-23 16,-2-1-10-16,-4 0-44 15,-6-2-47-15,2 4-148 16,-7 0-54-16</inkml:trace>
  <inkml:trace contextRef="#ctx0" brushRef="#br0" timeOffset="214675.6807">12703 10840 1447 0,'5'4'232'0,"3"6"-56"16,2 3-36-16,-2 8-59 15,1 1-9-15,3 3-25 16,-2-1-12-16,0-3-20 16,-2-4 0-16,4-8 17 15,-2-4 8-15,3-10 17 16,1-1-1-16,-3-12-10 15,1-1-8-15,-1-2-17 16,-1-3-10-16,-1 4-96 16,-2 3-83-16</inkml:trace>
  <inkml:trace contextRef="#ctx0" brushRef="#br0" timeOffset="215020.532">13062 10905 1326 0,'0'8'278'0,"1"7"-11"0,6 3-103 15,8 2-67-15,0-3-18 16,3 0-32-16,1-4-8 16,-5-10-9-16,2-1-2 15,5-10-4-15,-6-5-2 16,6-10-7-16,-3-8-2 15,-2-9-3-15,2-6 0 0,-5-4 2 16,-2 0-2-16,-11-3 3 16,-6 2-12-16,-12 6-4 15,-3 2-4-15,-3 16-6 16,-3 9 10-16,-2 10 0 16,-4 8 3-16,5 11-4 15,2 3-4-15,16 12-6 16,14 2-2-16,17 4-35 15,6 1-38-15,11-1-183 16</inkml:trace>
  <inkml:trace contextRef="#ctx0" brushRef="#br0" timeOffset="215389.5412">13488 10868 1418 0,'4'5'247'15,"4"11"-29"-15,-1 2-34 16,-6 4-52-16,-1 1-19 16,-3-2-40-16,0-3-21 15,3-5-30-15,1-5-7 16,2-8-9-16,5-6-6 0,5-7-10 15,2-7-7-15,6-7-6 16,-3 2 0-16,3 2 7 16,-2 5 4-16,-1 8 6 15,-4 6 4-15,-3 7 12 16,0 9 6-16,-5 5 11 16,0 6 2-16,-4 0-7 15,4 1-8-15,-3-3-8 16,-1-4-11-16,-2-5-61 15,0-2-45-15</inkml:trace>
  <inkml:trace contextRef="#ctx0" brushRef="#br0" timeOffset="215540.9761">13677 10747 1524 0,'-1'-8'293'0,"-4"-7"-64"15,9 5-74-15,-1 4-96 16,4 1-32-16,2 6-126 0,1 3-108 16</inkml:trace>
  <inkml:trace contextRef="#ctx0" brushRef="#br0" timeOffset="215883.9018">13820 10847 1521 0,'6'4'273'0,"11"6"-83"16,2 4-34-16,1 0-62 16,0 3-26-16,-8 3-31 15,-5-1-7-15,-7 0-6 16,-7-2-4-16,0-2-8 16,0-6-1-16,4-9-9 15,1 0-9-15,3-14-25 16,5-1-21-16,5-5-33 15,4-5-9-15,4 1 7 16,1 0 23-16,-1 9 32 16,-3 4 22-16,-5 11 47 15,-2 2 24-15,-11 9 52 16,0 6 14-16,-1 2-20 16,1 3-25-16,9-1-48 15,4-2-14-15,6-2-38 16,4-5-33-16,0-3-108 0,2-3-97 15</inkml:trace>
  <inkml:trace contextRef="#ctx0" brushRef="#br0" timeOffset="216382.5661">14348 10822 1462 0,'-11'0'270'16,"-9"-2"-23"-16,2 4-123 15,5 4-33-15,4 3-55 16,5 2-15-16,7-1-20 16,2 0-1-16,6-2 1 15,2-2 1-15,0-1-9 16,-2-3-14-16,-5 0-37 15,-4-1-18-15,-5 3 3 16,2-4 12-16,0 0 41 16,-14 4 27-16,-35 21 39 15,32-14 9-15,6 3 4 16,6 4 0-16,7-4-15 16,4-1-3-16,8-3-7 0,2-3-3 15,3-8-11-15,5-1-4 16,4-5-6-16,-1-5-4 15,5-2-2-15,1-1-3 16,2-2-2-16,2 3-3 16,-3 7 0-16,4 5 0 15,-7 10 0-15,-7 5 2 16,-7 5 17-16,-10 1 13 0,-7-3 28 16,0 0 6-16,-4-2-9 15,-6-4-7-15,0-2-75 16,-1 0-52-16,1 0-73 15</inkml:trace>
  <inkml:trace contextRef="#ctx0" brushRef="#br0" timeOffset="216532.7129">14850 11092 1381 0,'2'4'336'0,"-1"7"115"15,-2-1-153-15,-5-1-152 16,0 2-75-16,-2 4-606 16</inkml:trace>
  <inkml:trace contextRef="#ctx0" brushRef="#br0" timeOffset="217507.073">1695 11514 1479 0,'-2'5'256'0,"-1"20"-36"16,2 7-37-16,1 11-49 16,1 4-24-16,2-2-58 15,0-3-18-15,4-8-41 16,2-5-49-16,3-12-409 15</inkml:trace>
  <inkml:trace contextRef="#ctx0" brushRef="#br0" timeOffset="217874.4276">2087 11599 1311 0,'-5'-3'300'0,"-2"-3"-18"16,-4 5-123-16,-3 1-31 16,-3 9-63-16,-2 4-22 15,2 8-28-15,2 5-7 16,8 6-9-16,7 2-4 15,7 0 0-15,7 1 0 0,8-10 1 16,2-2 1-16,0-17 2 16,4-7 1-16,-7-12 8 15,-1-5 5-15,-10-4 6 16,-10-1 1-16,-15 3-1 16,-8 0-4-16,-9 7-9 15,-1 5-4-15,4 5-53 16,2 2-60-16</inkml:trace>
  <inkml:trace contextRef="#ctx0" brushRef="#br0" timeOffset="218075.4004">2209 11681 1550 0,'6'2'280'0,"16"7"-102"0,2 6-84 16,10 7-61-16,4 8-11 16,-4 7-13-16,3 6-4 15,-6 4-83-15,-7-7-36 16,-2-8-126-16</inkml:trace>
  <inkml:trace contextRef="#ctx0" brushRef="#br0" timeOffset="218281.8525">2489 11652 1493 0,'-10'1'297'16,"-7"2"-12"-16,-5 11-115 16,-2 10-47-16,-5 6-48 15,-4 6-18-15,4 6-35 16,0 1-12-16,2 2-28 15,5-1-22-15,3-7-88 16,5-1-63-16</inkml:trace>
  <inkml:trace contextRef="#ctx0" brushRef="#br0" timeOffset="218595.5754">2695 11647 1506 0,'-6'-2'269'16,"-5"3"-62"-16,1 3-58 15,1 7-63-15,3 8-24 0,6 5-30 16,2 1-10-16,5 2-3 15,5-1 1-15,3-5 2 16,3-2-1-16,6-8-1 16,0-6-3-16,-5-6-3 15,2-8 0-15,-3-7-15 16,2-2-31-16,-2-4-85 16,-5-2-77-16</inkml:trace>
  <inkml:trace contextRef="#ctx0" brushRef="#br0" timeOffset="218723.2355">2787 11521 1325 0,'-1'-3'303'15,"0"-2"-6"-15,1 0-117 16,0 4-38-16,0 1-92 16,0 0-63-16,0 0-219 15</inkml:trace>
  <inkml:trace contextRef="#ctx0" brushRef="#br0" timeOffset="219243.0537">3172 11613 1439 0,'-9'-5'250'0,"-10"-2"-35"15,2 2-44-15,3 6-74 16,4 3-28-16,6 7-42 16,1 0-15-16,3 3-13 15,7 1-4-15,5-3 2 16,6-1 1-16,1 1 2 16,0-7 0-16,-7-2-4 15,0-3-10-15,-4-3-5 16,-6 0-26-16,-5-1 2 15,-8 3 9-15,-7 1 9 16,-5 0 28-16,0 6 9 16,-2 3 3-16,5 5 1 15,5 2 1-15,7 4-8 16,7-1 1-16,5 1 0 0,10-1-1 16,6-8 4-16,3-3 1 15,3-8-3-15,-1-2 0 16,-1-7-2-16,1-5-2 15,-5-2-4-15,-2-2-3 16,-6 0-3-16,-2 2-2 16,-3 0 5-16,0 2 3 15,0 7-1-15,-4 5 7 16,0 5 15-16,0 6 4 0,1 9 9 16,-1 1-5-16,0 8-16 15,2 0-4-15,1 0-16 16</inkml:trace>
  <inkml:trace contextRef="#ctx0" brushRef="#br0" timeOffset="219717.73">3808 11632 1273 0,'11'2'313'0,"5"-2"-43"16,7 15-120-16,-2 3-26 16,-5 5-28-16,-2 4-11 15,-10-3-24-15,-4 0-18 16,0-7-21-16,1-3-10 16,3-12-12-16,2-2-8 0,2-11-16 15,1-4-6-15,7-4-6 16,-1-4 6-16,5 5 6 15,-5-2 8-15,-6 7 11 16,3 6 12-16,-6 8 35 16,2 8 11-16,-2 13 30 15,-6 4-2-15,0 8-21 16,-5-1-10-16,3-2-102 16,3-1 359-16</inkml:trace>
  <inkml:trace contextRef="#ctx0" brushRef="#br0" timeOffset="220377.0276">5000 11677 1284 0,'0'-10'246'0,"8"-12"-124"15,-8-2-1-15,-3 2-2 16,2 1 0-16,-4 9-53 0,3 4-10 16,-2 10-26-16,1 2-17 15,1 9 5-15,-1 2-2 16,6 8-5-16,0 6-4 16,9 3-2-16,-3 4 0 15,0-4 2-15,0-1 1 16,-5-8 6-16,-2-3 0 15,-7-5 2-15,-4-3-4 0,-6-8-3 16,-2 0-4-16,-4-7-6 16,-3 0-1-16,3-1-6 15,5-1 1-15,8 2-4 16,9 3-1-16,10-1 0 16,8 1 0-16,8 0 4 15,5 0 1-15,4 0-41 16,-3 0-43-16</inkml:trace>
  <inkml:trace contextRef="#ctx0" brushRef="#br0" timeOffset="220839.8903">5013 11296 1307 0,'-10'0'260'0,"-15"3"-95"0,-8 9-16 16,-10 11-49-16,-4 6-24 15,-6 12-34-15,8 6-12 16,19 11-21-16,2 0-7 15,19 6-4-15,2 2-2 16,5 7 0-16,9 0 4 0,14-1 4 16,8-5 0-16,21-21 1 15,7-9-1-15,7-21 0 16,6-6 1-16,-4-18 1 16,-1-10 2-16,5-23 0 15,-1-12 1-15,-11-18 3 16,-4-6 1-16,-30-3 11 15,-17 5 14-15,-26 9 13 16,-24 3 6-16,-21 11-3 16,-3 6-15-16,-6 9-18 15,4 11-11-15,12 12-27 16,4 3-35-16,16 11-104 16,8 4-28-16</inkml:trace>
  <inkml:trace contextRef="#ctx0" brushRef="#br0" timeOffset="221070.7324">5638 11996 1936 0,'1'-2'464'0,"-1"6"-353"16</inkml:trace>
  <inkml:trace contextRef="#ctx0" brushRef="#br0" timeOffset="248023.22">6215 11447 1546 0,'-1'3'267'0,"-1"7"-114"0,1 8-47 16,-1 18-40-16,0 6-6 16,2 16-11-16,2 3-9 15,2-6-15-15,2 0-5 16,3-14-11-16,-1-4-31 15,3-7-97-15,-2-2-61 16</inkml:trace>
  <inkml:trace contextRef="#ctx0" brushRef="#br0" timeOffset="248366.7924">6530 11809 1038 0,'0'-9'410'0,"-1"-10"-222"15,0 4-42-15,-3 7-40 16,0 3-10-16,-2 4-27 16,-4 4-14-16,4 7-16 15,-6 5-11-15,4 9-14 16,5 5-6-16,5 4-8 15,10 1-3-15,8-6 1 16,5-9 2-16,1-5 3 16,3-8 6-16,-5-11 7 15,-4-2 4-15,-11-7 9 0,-8-2 2 16,-14 4-5-16,-8-2-4 16,-11-2-17-16,-1 6-32 15,8 6-123-15,4 4-118 16</inkml:trace>
  <inkml:trace contextRef="#ctx0" brushRef="#br0" timeOffset="248561.5978">6628 11773 1574 0,'7'-1'303'0,"13"1"-144"15,6 7-60-15,15 11-70 16,6 5-20-16,6 12-6 15,-2 3 1-15,-12 1 0 16,-3 5 2-16,-8-8-1 16,-1-5 3-16,-6-6-42 15,-6-10-48-15</inkml:trace>
  <inkml:trace contextRef="#ctx0" brushRef="#br0" timeOffset="248771.5913">7007 11772 1554 0,'-6'-2'307'15,"-7"5"-94"-15,-3 4-33 16,0 13-72-16,1 6-30 16,-6 11-37-16,6 7-11 15,-8 3-18-15,0 0-4 16,-3-6-16-16,1-4-17 15,10-10-66-15,2-5-48 0</inkml:trace>
  <inkml:trace contextRef="#ctx0" brushRef="#br0" timeOffset="249070.32">7134 11741 1397 0,'0'3'264'16,"-1"3"-1"-16,-2 11-126 16,0 5-11-16,3 7-40 15,2 3-8-15,3-3-30 16,5-1-11-16,6-12-7 15,4-3-7-15,10-11-5 0,-1-3 3 16,-1-10-3-16,-4-4-2 16,-7-3 6-16,-4-3-21 15,-13-2-83-15,-5-6-62 16</inkml:trace>
  <inkml:trace contextRef="#ctx0" brushRef="#br0" timeOffset="249189.0126">7238 11616 1322 0,'-1'-1'289'0,"0"-2"-15"16,1 2-61-16,0-1-103 16,0 1-41-16,0 1-67 15,6 1-48-15</inkml:trace>
  <inkml:trace contextRef="#ctx0" brushRef="#br0" timeOffset="249712.9213">7580 11698 1510 0,'-8'-4'264'0,"-9"-6"-91"15,0 3-36-15,1 7-69 0,4 5-26 16,5 5-35-1,1 3-8-15,10 4-4 0,-1-2 0 16,9 1 4-16,3-3 1 16,2-2 2-16,-2-5 1 15,2-4 2-15,-3-1-5 16,-3-4-30-16,-2 0-9 16,-10-3-3-16,-6 0 6 15,-9 2 25-15,-3 0 8 16,-2 4 8-16,3 6 5 0,5 5 2 15,-2 2 1-15,13 7-3 16,2 1-2-16,5 1-3 16,8-3-1-16,1-4 1 15,6-2 0-15,3-10 1 16,0-3 2-16,5-10 1 16,-2-5-1-16,-2-3-2 15,2-2-2-15,-5-4-2 16,-5 1 0-16,-6 2 0 15,-1 5 1-15,-5 5 18 16,-3 7 15-16,-1 7 24 16,0 3 9-16,-1-6-2 15,0 14-15-15,2 45-21 16,1-26-7-16,10-3-68 16,4-5-298-16</inkml:trace>
  <inkml:trace contextRef="#ctx0" brushRef="#br0" timeOffset="250613.1403">8583 11653 1400 0,'-12'0'241'0,"-12"0"-61"15,-1 3-30-15,6 7-82 0,5 1-29 16,8 4-27-16,7 0-6 15,11 2-5-15,5-4 0 16,6-3 2-16,0-2 0 16,-4-6 3-16,-2 0 0 15,-4-1 1-15,-4-1-2 0,-3 0-5 16,-6 2-3-16,-10 0-2 16,-1 2 2-16,-10 5 1 15,0 2 2-15,1 3-2 16,-2 3-1-16,8 3-2 15,2 1 1-15,12 2 4 16,5 0 0-16,7-5 3 16,7-1 0-16,3-11-1 15,-1-2 1-15,6-8 2 16,-2-3 0-16,0-3-2 16,-1-4-4-16,-4-4-8 15,-3-5-1-15,-1-1 1 16,-2 3 4-16,-2 7 3 15,-1 7 1-15,-6 7 4 16,-1 3 3-16,-2 9 4 16,-2 1 0-16,-2 3-4 15,2 2-1-15,2-5-3 16,-1-5 2-16,0-7 2 16,0-1 2-16,-1-9 1 0,7-3 0 15,1-6-4-15,-3-5 0 16,10-1-4-16,-2 2-1 15,2 4-1-15,4 6-3 16,-8 8 0-16,-3 4 1 16,4 7 3-16,-1 5 5 15,3 5 4-15,0 3 1 0,-5 0-2 16,2 3-1 0,-8-3-2-16,3 2 3 0,-3-6-62 15,2-2-88-15</inkml:trace>
  <inkml:trace contextRef="#ctx0" brushRef="#br0" timeOffset="250793.3339">9073 11725 1555 0,'0'2'301'0,"2"6"-86"16,-1 6-56-16,-1 5-73 15,3 3-26-15,4 6-39 16,2-1-8-16,3 0-54 16,-4-5-47-16</inkml:trace>
  <inkml:trace contextRef="#ctx0" brushRef="#br0" timeOffset="250957.3244">9076 11579 1532 0,'-3'-5'316'0,"1"-8"-37"15,2 11-171-15,1 2-54 16,8 8-77-16,3 2-57 0</inkml:trace>
  <inkml:trace contextRef="#ctx0" brushRef="#br0" timeOffset="251262.6395">9456 11765 1459 0,'-8'-6'247'0,"-8"-2"-49"16,-2 0-35-16,-4 5-57 15,1 5-24-15,-1 8-44 16,7 6-19-16,-1 8-21 16,8 1-6-16,8 4 7 0,3 1 1 15,10-4 6-15,0-5 3 16,4-7-2-16,-1-5 2 16,2-10 3-16,-1-4 2 15,-9-6 2-15,-1-4-4 16,-6-1-54-16,-1-4-47 15,-3 2-219-15</inkml:trace>
  <inkml:trace contextRef="#ctx0" brushRef="#br0" timeOffset="251555.4415">9607 11783 1536 0,'4'10'291'0,"1"9"-73"16,-1 1-26-16,-4 2-77 15,-1-4-33-15,1-4-50 16,0-2-13-16,2-9-20 16,4-3-20-16,5-11-53 15,2-6-28-15,8-7-28 16,-3-5 21-16,4 4 48 16,-1 3 23-16,-4 9 34 15,0 6 14-15,-10 10 36 16,0 4 19-16,-6 10 30 15,-1 7 2-15,4 2-33 16,-2 0-18-16,2-3-26 0,5-2-27 16,-1-8-114-16,1-4-125 15</inkml:trace>
  <inkml:trace contextRef="#ctx0" brushRef="#br0" timeOffset="251752.511">9924 11792 1406 0,'8'5'288'0,"5"6"25"0,4 7-150 16,1 5-14-16,-5 1-48 15,-3 2-9-15,-13-5-2 16,-4-3-7-16,-6-5-30 16,-1-4-13-16,-4-7-38 15,-3-4-34-15,2-3-100 16,2-3-303-16</inkml:trace>
  <inkml:trace contextRef="#ctx0" brushRef="#br0" timeOffset="252303.9159">10601 11845 1502 0,'10'0'250'16,"6"1"-90"-16,2 15-61 15,-4 3-10-15,-7 11 3 16,-6 0-5-16,-5-2-23 16,-3-6-12-16,4-9-31 15,2-2-5-15,4-12-6 16,6-5-4-16,5-9-6 16,1-9-4-16,7-2-3 15,0-1 0-15,2 5 1 16,-1 7 2-16,-4 14 6 15,-4 8 8-15,-11 14 18 0,-1 6 6 16,-8 4 0-16,3 1-5 16,-2-7-29-16,4-5-37 15</inkml:trace>
  <inkml:trace contextRef="#ctx0" brushRef="#br0" timeOffset="252858.8629">11767 11803 758 0,'-3'6'472'0,"3"7"-221"0,-3-3-115 15,-9-1-18-15,3-5-25 16,-14-8-19-16,1-5-13 15,-1-10-27-15,0-4-4 16,11-4-19-16,7-2-6 16,12 1-9-16,6 3-2 15,12 8-3-15,0 6 2 16,5 14 6-16,0 7 1 16,-5 12 5-16,1 8 9 15,-14 5 20-15,-8 4 9 0,-12 4 9 16,-12 2-8-16,-4-2-20 15,-4-6-10-15,-1-14-5 16,7-7-8-16,5-9-11 16,7-4-5-16,9-3-4 15,3 0 2-15,11 0 8 16,5 0 1-16,11 3 1 16,1-8-21-16,6-4-83 15,2-1-93-15</inkml:trace>
  <inkml:trace contextRef="#ctx0" brushRef="#br0" timeOffset="253262.9165">11798 11501 1267 0,'-19'-3'265'15,"-27"-4"-133"-15,-6 10-26 16,-7 11-25-16,-4 8-19 16,2 10-27-16,9 2-12 15,14 13-16-15,7 0-3 16,16 13 1-16,7 8 1 16,15 7 6-16,10 1 3 0,13-7 1 15,2-4 0-15,25-17-4 16,10-4 0-16,8-16 1 15,3-9 0-15,-7-19-5 16,-3-9-4-16,-2-21-16 16,8-8-1-16,-7-17 4 15,-10-10 1-15,-14-17 17 16,-18-6 4-16,-29-5 7 16,-11 8 0-16,-29 20 2 15,-11 14-3-15,-10 22-14 16,-2 6 0-16,12 19-54 15,4 3-52-15</inkml:trace>
  <inkml:trace contextRef="#ctx0" brushRef="#br0" timeOffset="253459.3919">12310 12119 1682 0,'-3'2'312'16</inkml:trace>
  <inkml:trace contextRef="#ctx0" brushRef="#br0" timeOffset="358916.5322">1772 12829 1346 0,'-3'1'250'15,"1"2"-61"-15,6 0-22 16,-4-3-71-16,21 5-26 15,50 8-32-15,-22-8-12 16,3-3-9-16,2 0-36 0,-9 0-191 16</inkml:trace>
  <inkml:trace contextRef="#ctx0" brushRef="#br0" timeOffset="359539.3774">1973 12531 1259 0,'-1'-2'288'0,"-5"2"-105"16,-1 7-18-16,-6 21-40 16,-4 8-18-16,-4 20-26 15,3 10-10-15,-3 12-30 16,5 3-14-16,2-7-14 15,4-10-4-15,5-15-20 0,4-17-24 16,7-23-89-16,4-6-86 16</inkml:trace>
  <inkml:trace contextRef="#ctx0" brushRef="#br0" timeOffset="359767.0345">1980 12547 1499 0,'-1'0'249'0,"1"3"-84"16,3 8-25-16,7 15-55 15,5 7-5-15,2 14-8 16,-6 8-10-16,6 12-7 16,-5 0-3-16,-4-4-26 15,7-2-5-15,-7-17-6 16,7-3-5-16,7-9-52 15,3-11-59-15</inkml:trace>
  <inkml:trace contextRef="#ctx0" brushRef="#br0" timeOffset="360139.9918">2351 12921 1009 0,'1'12'438'16,"5"13"-231"-16,-1 2-53 16,-5-3-59-16,1-1-23 15,-1-7-37-15,0-3-10 0,0-11-2 16,-3-3-7-16,0-8-3 15,-3-5-1-15,4-6-5 16,2-5-2-16,7-6-4 16,2 0-1-16,7 2-1 15,4 7 5-15,-2 12 27 16,5 6 13-16,-5 13 20 16,-1 10-2-16,-2 10-20 15,-5-1-11-15,-1 7-17 16,0-4-4-16,4-5-78 15,0-2-76-15</inkml:trace>
  <inkml:trace contextRef="#ctx0" brushRef="#br0" timeOffset="360408.3291">2789 12977 1230 0,'-2'-6'346'0,"-7"-10"-50"16,-4 7-115-16,-1 0-35 16,-8 0-52-16,0 6-24 15,4 3-22-15,3 3-2 0,4 9-26 16,5 4-7-16,6 5-6 16,0 3-3-16,8-3-4 15,7 1 0-15,3-9-2 16,5-2 2-16,-1-2-1 15,-4-8-17-15,-1-1-63 16,-1-4-53-16</inkml:trace>
  <inkml:trace contextRef="#ctx0" brushRef="#br0" timeOffset="360543.7065">2772 12768 1493 0,'-5'-6'313'16,"-2"-6"1"-16,0 9-115 15,5 3-61-15,3 8-83 16,4 4-28-16,4 9-82 16,3 2-133-16</inkml:trace>
  <inkml:trace contextRef="#ctx0" brushRef="#br0" timeOffset="360874.3334">3291 12801 1564 0,'13'2'272'0,"20"-1"-136"15,9 3-39-15,7 2-42 16,-3 0-9-16,-3 1-23 16,-9-3-5-16,-7-1-5 15,-4-1-20-15,-7-3-93 16,-1-3-80-16</inkml:trace>
  <inkml:trace contextRef="#ctx0" brushRef="#br0" timeOffset="361022.0304">3543 12801 792 0,'-5'6'501'16,"-3"6"-250"-16,2 4-92 16,2 8-48-16,1 1-18 15,3 2-56-15,2-1-13 16,4 0-15-16,1-2-15 15,6-1-55-15,5 2-47 16</inkml:trace>
  <inkml:trace contextRef="#ctx0" brushRef="#br0" timeOffset="361276.353">3864 12941 1025 0,'0'-7'441'16,"-3"-8"-232"-16,-7 0-45 15,-4 1-3-15,-8-2-46 16,-2 6 2-16,4 7-38 16,0 5-18-16,6 11-30 15,2 7-15-15,2 5-15 16,6 2-2-16,9 1 0 16,7-8 0-16,6-2 3 15,2-10 6-15,3-7 4 16,-3-2 3-16,0-10 2 15,-4 0 0-15,-11-9-25 16,-4 3-52-16</inkml:trace>
  <inkml:trace contextRef="#ctx0" brushRef="#br0" timeOffset="361726.2459">4386 12820 1439 0,'7'13'231'15,"4"7"-65"-15,2 13-63 16,0 0-16-16,-3 3-17 15,-2-3 9-15,6-6-17 16,-3-8-7-16,3-13-15 0,2-6-1 16,-3-16 0-16,3-5-2 15,0-8-2-15,-3-3-6 16,-3 0-10-16,0 3-4 16,-3 6-70-16,0 6-64 15</inkml:trace>
  <inkml:trace contextRef="#ctx0" brushRef="#br0" timeOffset="362084.3905">5006 12965 1315 0,'-1'-3'248'0,"-4"-7"-89"16,1 1-7-16,-6-5-27 15,-3 1-6-15,-5-4-9 16,-5 1-15-16,-3 4-23 16,-2 1-13-16,-3 8-23 15,4 2-10-15,3 9-15 16,6 3-5-16,9 8-1 15,4 3-1-15,11-2 1 0,8 3 2 16,7-5 2-16,6-4 3 16,4-6 1-16,0-4-1 15,-4-8 1-15,-2 1-8 16,-9-5-80-16,-2-6-59 16</inkml:trace>
  <inkml:trace contextRef="#ctx0" brushRef="#br0" timeOffset="362206.5793">4972 12703 1520 0,'-3'-3'228'0,"2"-2"-135"16,5 5-101-16</inkml:trace>
  <inkml:trace contextRef="#ctx0" brushRef="#br0" timeOffset="362444.6895">5138 12780 1642 0,'0'6'345'0,"2"11"-187"15,2 9-36-15,5 14-50 16,-1 8-16-16,-4 11-26 0,0 6-6 15,-4 3-13-15,2-2-1 16,3 0-2-16,1-8-1 16,4-10-1-16,-2-8-7 15,-4-17-47-15,-2-9-50 16</inkml:trace>
  <inkml:trace contextRef="#ctx0" brushRef="#br0" timeOffset="362599.2749">5206 13080 1514 0,'9'-3'225'0,"13"0"-153"16,5 1-19-16,9 4-37 16,-4 1-16-16,8 0-173 15</inkml:trace>
  <inkml:trace contextRef="#ctx0" brushRef="#br0" timeOffset="362847.8536">5645 12937 1360 0,'-9'-10'259'16,"-9"-6"-38"-16,-5 2-54 0,-2 1-25 16,-2 9-41-1,3 5-31-15,2 11-41 0,6 3-15 16,8 12-11-16,6-1 3 15,6 1 3-15,8 2 2 16,5-9 5-16,6-3 0 16,8-10 2-16,-1-5 1 15,-1-5 0-15,-1-4 0 16,-12-6 3-16,-7-3-2 16,-12-5-25-16,-8-2-52 15</inkml:trace>
  <inkml:trace contextRef="#ctx0" brushRef="#br0" timeOffset="363567.9796">6698 12616 1492 0,'-12'-2'262'0,"-20"-1"-69"15,-4 2-42-15,-2 10-50 16,0 7-31-16,4 13-38 16,9 8-7-16,10 15-16 15,6 7-5-15,16 9-4 16,8 0 0-16,15-13 0 15,3-10 5-15,7-21 2 16,-5-9 2-16,1-15 0 16,-3-4 0-16,-6-15-10 15,-2-6-4-15,-16-7-5 0,-8-2-2 16,-14 2 9-16,-9 0 1 16,-5 6 1-16,-2 8 2 15,5 7 2-15,4 7-1 16,12 5-1-16,6 1-1 15,15 2-5-15,6-2 0 16,17-3 2-16,9 0 2 16,8 2-41-16,0 1-27 15,-6 5-129-15,-6 0-171 0</inkml:trace>
  <inkml:trace contextRef="#ctx0" brushRef="#br0" timeOffset="363887.6717">7283 12820 1468 0,'-2'10'259'0,"-6"14"-35"15,-5 4-11-15,-10 6-61 16,-4-3-30-16,0-6-58 16,-3 0-22-16,1-10-20 15,0-3-4-15,1-16-5 16,3-5-5-16,11-6-17 15,2-4-7-15,6 1-16 16,6-1-1-16,6-3 7 16,5 5 3-16,8 5 11 0,0 4 3 15,4 10 3-15,-1 3 2 16,-3 15 4-16,-1 4 4 16,-4 9 2-16,-3 6 0 15,0-2-1-15,-3-1 0 16,3-9-20-16,7-3-54 15,8-13-184-15</inkml:trace>
  <inkml:trace contextRef="#ctx0" brushRef="#br0" timeOffset="364229.6356">7398 12878 1540 0,'4'1'281'0,"-3"3"-92"15,1 6-37-15,3 5-53 16,-5 2-19-16,4 7-26 16,1 3-9-16,0 0-14 15,4 2-4-15,2-5-10 16,3-6-3-16,5-8-3 16,1-7-4-16,2-10-4 15,5-3-6-15,-2-11-7 16,-2-2 0-16,-7-4 2 15,-3-1 5-15,-12-2 4 16,0 3 0-16,-1 7 3 0,-2 7-1 16,2 13 0-1,0 5 0-15,1 10-3 0,0-2 0 16,5 12-2-16,2-3-19 16,1 4-67-16,4 6-54 15,-2-7-167-15</inkml:trace>
  <inkml:trace contextRef="#ctx0" brushRef="#br0" timeOffset="364526.7611">7925 12831 1373 0,'-3'-6'214'0,"-8"-6"-89"15,4 4-22-15,5 7-22 16,2 3-8-16,4 8-19 16,4 5-11-16,4 6-13 15,2 3 7-15,6 10 13 16,-5-4 10-16,-6-4 18 16,-3 2-3-16,-14-7-15 15,-5-4-11-15,-8-4-18 16,-4-10-8-16,2-7-21 15,2-9-30-15,6-4-88 16,10-4-68-16</inkml:trace>
  <inkml:trace contextRef="#ctx0" brushRef="#br0" timeOffset="364877.1252">8313 12811 1349 0,'-7'-4'250'16,"-6"-2"-69"-16,-3-3-53 15,-3 3-28-15,4 4-56 16,4 2-24-16,10 9-20 15,3 4-4-15,8 6 0 16,0 2 2-16,5 7 4 16,-5 0 14-16,-4 1 38 15,-3-1 21-15,-9-2 13 16,-5-5-11-16,-6-10-33 16,0-4-14-16,0-13-19 15,4-3-23-15,5-7-64 16,0-5-44-16,7 7-117 15</inkml:trace>
  <inkml:trace contextRef="#ctx0" brushRef="#br0" timeOffset="365101.9983">8630 12848 1397 0,'3'1'275'0,"0"-1"15"16,4 1-73-16,-7-1-88 15,0-1-37-15,0 0-54 16,0-1-15-16,0 1-43 16,3 1-49-16,0 0-372 15</inkml:trace>
  <inkml:trace contextRef="#ctx0" brushRef="#br0" timeOffset="365234.656">8669 13017 1523 0,'-1'-1'319'0,"-4"1"-31"15,0 0-116-15,4-1 78 16</inkml:trace>
  <inkml:trace contextRef="#ctx0" brushRef="#br0" timeOffset="367185.6305">9762 12707 1370 0,'-18'-7'226'16,"-20"0"-79"-16,-5 1-16 15,-5 11-35-15,4 9-14 16,4 8-19-16,9 10-9 16,15 13-19-16,7 4-11 0,18 7-11 15,9-8 1-15,18-10 10 16,9-10 3-16,14-15-3 16,3-10-3-16,-1-12-3 15,-4-6-2-15,-16-14 5 16,-9-7 3-16,-14-5-3 15,-10-2-2-15,-14 5-9 16,-6 6-9-16,-8 10-35 16,-2 5-36-16,1 2-87 15,4 4-74-15</inkml:trace>
  <inkml:trace contextRef="#ctx0" brushRef="#br0" timeOffset="367394.7888">9754 12550 1194 0,'1'-6'329'16,"2"-2"-113"-16,-2-1-2 16,1 8-39-16,-1 2-10 15,0 11-65-15,2 7-17 16,-4 16-32-16,0 9-11 16,-5 21 3-16,-5 10-10 15,5 15-16-15,-1 4-3 16,5-11-21-16,6-11-11 15,7-21-62-15,0-10-42 16</inkml:trace>
  <inkml:trace contextRef="#ctx0" brushRef="#br0" timeOffset="367815.218">9978 13246 1471 0,'-1'5'227'0,"-2"5"-95"0,0 5-17 16,3 6-46-16,0 2-8 16,4-1-18-16,1-2-7 15,-1-8-7-15,0-7-12 16,-2-7-1-16,-1-7 0 16,-1-9 1-16,-3-3-1 15,-1-4-5-15,1 1-2 0,-1-3-1 16,3 0 1-16,1 0 0 15,2 0-2-15,6 6-6 16,3 3-4-16,5 9-6 16,5 2-1-16,9 5-32 15,4 2-37-15</inkml:trace>
  <inkml:trace contextRef="#ctx0" brushRef="#br0" timeOffset="368086.5983">9999 13421 1245 0,'11'-3'282'16,"13"0"-137"-16,3-3-16 15,5 6-55-15,-2 1-20 16,-3 5-28-16,-1 0-32 16</inkml:trace>
  <inkml:trace contextRef="#ctx0" brushRef="#br0" timeOffset="368294.252">9999 13261 1467 0,'6'3'231'0,"8"0"-83"15,3 3-26-15,8 0-68 16,4-2-18-16,5 0-57 16,1-4-84-16</inkml:trace>
  <inkml:trace contextRef="#ctx0" brushRef="#br0" timeOffset="368819.5597">10365 12932 1119 0,'-2'1'372'0,"2"1"-173"0,4 2-37 15,-4-4-65-15,8 0-32 16,22 1-40-16,43 2-8 16,-30 3-12-16,1-6-18 15,-6 1-86-15,-2 1-88 16</inkml:trace>
  <inkml:trace contextRef="#ctx0" brushRef="#br0" timeOffset="369058.8913">10451 13075 1109 0,'-1'0'367'0,"3"3"-185"15,9-6-33-15,16-1-28 16,11 1-23-16,13 2-37 16,0 1-14-16,-9 7-24 15,-9-1-23-15</inkml:trace>
  <inkml:trace contextRef="#ctx0" brushRef="#br0" timeOffset="371542.3337">11369 12393 1503 0,'-14'-3'252'0,"-13"2"-96"15,1 4-33-15,9 19-65 16,4 10-21-16,4 19-28 16,3 10-8-16,0 21-2 15,8 11 1-15,4 17 0 16,1 3 0-16,6 0 0 16,-7-7 1-16,-2-10 2 15,-3-3 0-15,-1-11 3 16,-1-8 2-16,-2-26 6 15,-3-8 3-15,-6-22-15 16,-4-9-17-16,-2-10-63 16,-1-6-54-16</inkml:trace>
  <inkml:trace contextRef="#ctx0" brushRef="#br0" timeOffset="372052.655">11376 12936 1388 0,'-20'-4'241'16,"-9"0"-63"-16,2 5-68 15,-7 2-34-15,5 12-48 16,2 5-14-16,0 6-9 16,6 5 0-16,13 7 6 15,4-2 1-15,15 6-1 16,16 1 0-16,4-12-5 0,13-4-1 16,4-18 1-1,1-9 2-15,5-19 6 0,-7-7 4 16,-15-12 15-16,-11-6 19 15,-20 5 17-15,-13 3-3 16,-20 6-15-16,-6 3-20 16,-2 6-66-16,3-1-35 15</inkml:trace>
  <inkml:trace contextRef="#ctx0" brushRef="#br0" timeOffset="372592.4721">11873 12755 1494 0,'-5'8'239'0,"-5"15"-85"15,-1 11-27-15,3 19-46 16,4 7 0-16,-1 0-36 16,5-1-11-16,0-17-17 15,0-8-6-15,2-11-19 16,-1-8-27-16,6-9-98 16,-4-5-61-16</inkml:trace>
  <inkml:trace contextRef="#ctx0" brushRef="#br0" timeOffset="372772.1184">11809 12775 1454 0,'8'-5'223'0,"8"-2"-80"15,12 2-72-15,7-2-26 16,11 4-27-16,3 2-7 15,7 5-62-15,-1 0-100 16</inkml:trace>
  <inkml:trace contextRef="#ctx0" brushRef="#br0" timeOffset="373026.4486">11845 13161 1402 0,'3'1'221'0,"7"3"-87"15,7-2-31-15,14 3-46 16,2-1-25-16,11 1-18 15,2-2-6-15,0-1-32 16,3-2-51-16</inkml:trace>
  <inkml:trace contextRef="#ctx0" brushRef="#br0" timeOffset="373239.708">11893 13009 1476 0,'7'-2'225'0,"12"1"-118"16,4 1-16-16,15 4-49 16,6 2-22-16,4-4-16 15,3-1-41-15</inkml:trace>
  <inkml:trace contextRef="#ctx0" brushRef="#br0" timeOffset="373445.2224">12314 13054 1609 0,'0'-2'327'0,"1"2"-174"0,2 0-47 15,-3 0-94-15,0 0-85 16</inkml:trace>
  <inkml:trace contextRef="#ctx0" brushRef="#br0" timeOffset="374044.4624">12781 13056 1016 0,'2'-7'431'16,"4"2"-257"-16,-5-6-43 16,-2 1-11-16,-7 1-29 15,-1-4-6-15,-10 1 1 0,-3 0-1 16,-5 8-24-16,-3 4-19 15,2 7-30-15,0 5-9 16,10 5-6-16,-2 1-1 16,12 8 2-16,7-1 0 15,9-1 4-15,10-1 0 16,7-12 3-16,3-1 0 0,4-10 1 16,0-3 0-1,-2-8-2-15,-3-8-3 0,-4-5-1 16,-6-9 0-16,-5-3 1 15,-2 0 5-15,-5-8 1 16,-5 0 2-16,-4-1 7 16,-1 4 6-16,-1 14 15 15,-3 7 2-15,4 16-5 16,-3 5-5-16,4 13-19 16,4 7-6-16,1 13-4 15,4 10 0-15,-2 14-1 16,0 0 1-16,-2-1 0 15,0-8 0-15,4-12-15 16,2-3-29-16,5-11-95 16,1-5-92-16</inkml:trace>
  <inkml:trace contextRef="#ctx0" brushRef="#br0" timeOffset="374477.4378">13046 12905 1400 0,'2'0'225'15,"3"3"-81"-15,-1 6-9 16,-3 13-30-16,0 4-22 16,-3 6-9-16,-3 3-3 15,-3-4-27-15,-1-3-11 0,2-12-12 16,2-1-3-16,2-9-1 15,0-5 2-15,3-3-2 16,0 0 0-16,0 1-6 16,2-5-2-16,7-20-2 15,16-36-2-15,-13 11 0 16,0-3-1-16,2-3-2 16,0 4-2-16,-2 20 0 15,0 11 4-15,-7 14 15 16,-3 6 4-16,3 10 9 15,-2 10-6-15,5 13-7 16,4 7-8-16,6 15-5 16,-2-3-3-16,3 1 0 15,-2-4-1-15,-7-14-11 0,5 2-12 16,-4-12-43-16,-3-2-28 16,0-9-82-16,-1-6-20 15</inkml:trace>
  <inkml:trace contextRef="#ctx0" brushRef="#br0" timeOffset="374615.0758">13091 13042 1501 0,'5'-2'242'0,"9"-1"-124"16,3-3-42-16,12 6-51 15,0 1-56-15</inkml:trace>
  <inkml:trace contextRef="#ctx0" brushRef="#br0" timeOffset="375198.342">11828 12626 1402 0,'8'1'203'0,"14"1"-122"16,4-1-8-16,13 1-50 15,5-1-11-15,9 3-9 16,0-1-1-16,-6 1-18 16,-5-3-5-16,-18-1-1 15,-9-1 2-15,-13-5 17 16,-2-2 5-16,-3 0 5 15,-3-2 10-15,3 3 25 16,-3 4 21-16,6 3 26 16,0 5 1-16,1 6-20 0,4 3-14 15,4 6-29-15,-3-4-56 16</inkml:trace>
  <inkml:trace contextRef="#ctx0" brushRef="#br0" timeOffset="375755.2763">13032 12618 1215 0,'0'-3'309'0,"0"-1"-117"0,5 0-31 15,-5 4-52-15,7 0-36 16,23 0-49-16,41 4-11 16,-29 1-10-16,-3-1-1 15,-4 3 0-15,-8-4-2 16,-7-3-16-16,-10-1-15 15,-9-5-33-15,-1-2-8 0,-9-2 9 16,1 1 16-16,-1 3 33 16,5 2 9-16,6 0 19 15,0 2 19-15,-2 2 34 16,0 0 15-16,0 0 27 16,3 9 13-16,-1 5-7 15,26 30-15-15,-29-33-56 16,-1-4-60-16</inkml:trace>
  <inkml:trace contextRef="#ctx0" brushRef="#br0" timeOffset="378782.1062">13583 13016 1045 0,'-2'4'396'16,"-1"5"-254"-16,11 0-45 16,6 1-19-16,12-2-32 15,6-2-2-15,8-6-19 16,0 0-5-16,1-1-12 15,-6-3-13-15,-6 4-75 16,-5-4-48-16</inkml:trace>
  <inkml:trace contextRef="#ctx0" brushRef="#br0" timeOffset="379066.3586">13672 13183 1433 0,'6'-2'213'0,"14"-1"-83"16,7 1-9-16,12 2-50 16,4 0-24-16,-3 2-27 15,-4 1-23-15</inkml:trace>
  <inkml:trace contextRef="#ctx0" brushRef="#br0" timeOffset="379573.8398">14151 13192 1138 0,'-2'-2'365'15,"-2"-1"-136"-15,8 0-118 16,-4 2-6-16,26 0-45 15,53-1-17-15,-6 0-22 16,9 2-5-16,4 2-6 16,-1-2-2-16,-16 0 0 15,-8-3-17-15,-15 1-79 16,-7-4-127-16</inkml:trace>
  <inkml:trace contextRef="#ctx0" brushRef="#br0" timeOffset="380531.2793">14484 12786 871 0,'2'-5'471'16,"2"-3"-279"-16,-3-3-82 15,-4-3-2-15,-5 1-20 16,-2-4-1-16,-10 1-21 16,1 2-8-16,-5 4-21 15,-3 3-10-15,2 7-17 16,-1 2-6-16,6 9-4 15,1 0-4-15,5 6-1 16,4-1 0-16,4 1 0 16,6 1-1-16,8-1 3 15,6-4-1-15,9-3 3 16,1-3-1-16,4-6-1 0,0-2-4 16,-3-8-5-16,-1-1-1 15,-3-3 2-15,-6 0 5 16,-5 1 7-16,-5-1 3 15,-5 5 5-15,-1 3 5 16,-8 1 8-16,2 4 6 16,-3 5 4-16,2 3-1 15,3 6-8-15,1 2-4 16,2 9-7-16,2 4-1 0,1 8-1 16,4 4 1-16,-1 0-1 15,1-7-1-15,-3-6 0 16,0-7 0-16,-2-9 1 15,0 1-15-15,0-7-73 16,3-4-63-16</inkml:trace>
  <inkml:trace contextRef="#ctx0" brushRef="#br0" timeOffset="380937.9452">14629 12964 725 0,'2'1'509'16,"0"0"-251"-16,0 6-121 15,-2-7 7-15,-1 0-28 16,0 5-13-16,-2 12-39 15,0 32-19-15,4-36-20 16,-1 0-8-16,0-6-11 16,0-5-17-16,0-3-94 15,0 0-232-15</inkml:trace>
  <inkml:trace contextRef="#ctx0" brushRef="#br0" timeOffset="381090.5389">14629 12816 1551 0,'1'-2'242'0,"5"0"-167"0,1 2-38 16,1 1-194-16</inkml:trace>
  <inkml:trace contextRef="#ctx0" brushRef="#br0" timeOffset="381669.6732">14775 12963 1173 0,'-1'-5'305'0,"0"2"-187"16,0-1-12-16,1 4-33 0,0 0-11 16,0 0-12-16,0 0-4 15,0 8 0-15,2 11-4 16,4 26-1-16,-5-29-3 16,0-3-8-16,1-2-6 15,0-5-10-15,-1-4-2 16,1-1-2-16,-2-2-1 15,0 0-2-15,0 0-1 16,0 0-3-16,0 0 0 0,0-1-2 16,0 1 1-16,4-2-2 15,7-3-2-15,29-34 0 16,-29 25-1-16,-3 8 2 16,-1-1 0-16,0 8 1 15,-5 7 5-15,1 2 10 16,-1 6 4-16,-2 3 2 15,2-4-2-15,3 7-11 16,1-5-1-16,4 1-49 16,1-1-66-16</inkml:trace>
  <inkml:trace contextRef="#ctx0" brushRef="#br0" timeOffset="382375.2362">14774 13184 478 0,'0'-1'322'0,"1"-1"16"15,2 1-105-15,-3-1-123 16,0 1-33-16,0 0-15 16,11-1 1-16,45-6-9 15,-24 4-7-15,6 1-10 16,3 2 2-16,-6 1-6 16,-6 3 1-16,-13 2-9 15,-4-1-4-15,-10 2-21 16,-2 2-64-16</inkml:trace>
  <inkml:trace contextRef="#ctx0" brushRef="#br0" timeOffset="388163.5622">14623 13373 1126 0,'0'-3'365'15,"-2"-3"-184"-15,-7 3-49 16,1 1 12-16,-14 5-33 16,-6 4-11-16,-4 9-22 15,-2 5-24-15,3 10-31 16,6 2-6-16,10 6-9 16,6-2-1-16,17-3 0 0,8-4-1 15,14-11-3-15,7-1 2 16,4-9-16-16,5-5-17 15,-2-1-50-15,-8-3-34 16,-6-2-66-16,-10 0-41 16</inkml:trace>
  <inkml:trace contextRef="#ctx0" brushRef="#br0" timeOffset="388349.0686">14438 13499 1536 0,'-3'5'296'16,"0"-1"-83"-16,12 8-91 15,7-2-18-15,18-2-58 16,7-2-13-16,9-4-30 16,2-3-45-16,1-2-386 15</inkml:trace>
  <inkml:trace contextRef="#ctx0" brushRef="#br0" timeOffset="388835.8155">14948 13678 959 0,'-2'-4'409'0,"-2"-2"-245"16,-1 2-42-16,-2-5-19 15,-2 4-9-15,-3 2-30 16,0 1-19-16,-1 6-24 16,1 4-10-16,3 5-9 15,2 0-2-15,6 6-4 16,1 0 1-16,10 1 1 15,7-3 1-15,8-6 2 16,4-9 3-16,1-7 2 16,-4-5 3-16,-11-10 19 15,-4 1 15-15,-15-3 18 16,-10 1 4-16,-6 4-19 0,-9 3-47 16</inkml:trace>
  <inkml:trace contextRef="#ctx0" brushRef="#br0" timeOffset="413800.0672">15489 13042 1235 0,'1'4'254'0,"7"-2"-166"15,12 9-24-15,13-2-9 16,4-2-17-16,11 2-21 15,0-4-8-15,2 0-4 16,3 1-2-16,-4-2-24 16,0-3-75-16</inkml:trace>
  <inkml:trace contextRef="#ctx0" brushRef="#br0" timeOffset="414084.0655">15564 13154 1116 0,'4'0'335'15,"19"3"-219"-15,1 1-17 16,16 2-30-16,10 2-11 16,-1-3-16-16,4-1-6 15,-2 1-14-15,-6-5-2 0,-7 0-37 16,-5-1-73-16</inkml:trace>
  <inkml:trace contextRef="#ctx0" brushRef="#br0" timeOffset="414322.4278">15910 13059 1476 0,'11'3'213'0,"18"7"-121"15,4 4-9-15,2 5-25 16,-4 1-6-16,-13 2-4 16,-8-2 0-16,-15-5-5 0,-5 1-5 15,-7-6-69-15,-6 0-59 16</inkml:trace>
  <inkml:trace contextRef="#ctx0" brushRef="#br0" timeOffset="414637.5842">15533 13039 1492 0,'-17'2'251'0,"-19"10"-93"16,4 3-8-16,13 6-38 15,10 7-23-15,20 6-35 16,10-1-13-16,14 1-72 15,4-9-156-15</inkml:trace>
  <inkml:trace contextRef="#ctx0" brushRef="#br0" timeOffset="415711.3166">1667 14049 1267 0,'-7'4'297'0,"-4"3"-65"15,5-1-95-15,20 5-82 16,15 0-18-16,23 1-17 16,17 0-12-16,13-7 4 15,-3-2 0-15,-1 0-15 16,-12-2-35-16,-17 1-142 16</inkml:trace>
  <inkml:trace contextRef="#ctx0" brushRef="#br0" timeOffset="415989.2599">1775 14187 1213 0,'-6'-1'283'0,"-5"1"-151"0,8 1-15 16,17 3-14-16,7-2-6 15,24-2-38-15,11 0-15 16,11 0-25-16,3 0-9 16,-3 1-3-16,-7 1 1 15,-5 0-66-15,-10-2-75 0</inkml:trace>
  <inkml:trace contextRef="#ctx0" brushRef="#br0" timeOffset="416230.1768">2236 14077 1490 0,'14'5'227'0,"14"8"-112"15,6 4-16-15,-3 4-26 16,-7 1-10-16,-19 1-13 16,-6 2-2-16,-17 3-47 15,-2-4-58-15</inkml:trace>
  <inkml:trace contextRef="#ctx0" brushRef="#br0" timeOffset="416566.2793">1775 14015 1206 0,'-8'0'310'0,"-13"0"-123"16,-3 2 1-16,-8 10-18 15,7 3-11-15,-1 11-40 16,5-1-22-16,16 7-30 16,9 1-14-16,22 2-17 15,10 2 3-15,15-10 321 0</inkml:trace>
  <inkml:trace contextRef="#ctx0" brushRef="#br0" timeOffset="424528.1766">15686 12694 740 0,'-8'-4'477'15,"-6"-9"-194"-15,2 1-161 16,7 1-27-16,5 3-11 16,7-3-20-16,2 2-4 15,13 2-14-15,1-2-3 0,5 9-10 16,3 5-8-16,-9 5-1 15,-5 5 8-15,-17 2 2 16,-7 4 0-16,-14 2-11 16,-6 1-9-16,-2-3-6 15,2 2-4-15,11-7-1 16,5-3-2-16,13-4-4 16,10-9 0-16,13-4-1 15,11-4 2-15,4-1 0 16,2 6-12-16,-8 4-40 15,-10 4-25-15,-11 2-76 16,-8-2-73-16</inkml:trace>
  <inkml:trace contextRef="#ctx0" brushRef="#br0" timeOffset="424918.1496">15778 12501 1336 0,'-17'-9'258'16,"-19"-2"-64"-16,-2 6-14 0,-1 10-72 15,0 9-31-15,2 12-45 16,-2 3-20-16,6 13-18 15,6 6-4-15,13 3 0 16,12 6-1-16,15 5 6 16,7-1 2-16,16-4 3 15,1-8 4-15,10-18 0 16,4-10-1-16,5-24 0 16,7-11-1-16,0-25 4 15,-2-13 0-15,-8-13 5 16,-9-2 16-16,-28 7 42 15,-16 9 15-15,-40 13 20 16,-13 7-16-16,-19 9-53 16,0 1-72-16</inkml:trace>
  <inkml:trace contextRef="#ctx0" brushRef="#br0" timeOffset="425896.0276">2109 13681 512 0,'-6'4'372'0,"-1"1"2"16,-5 1-183-16,3-2-83 16,-2-4 2-16,-3-3 7 15,4 0 9-15,-8-5-23 16,7 0-15-16,2-4-23 16,4-5-18-16,10 2-28 15,6-2-7-15,9 4-5 16,8 5-2-16,5 8-2 15,-3 3-3-15,-6 6 1 16,-8 10 1-16,-16 4 5 16,-4 8 1-16,-16 3 3 0,-3-3-2 15,3-6-1-15,0-5-2 16,10-9-5-16,5-2-4 16,7-5-6-16,7-2-2 15,8 0 2-15,3 1-4 16,5 0-32-16,1-2-31 15,-4-1-103-15,-3 0-99 16</inkml:trace>
  <inkml:trace contextRef="#ctx0" brushRef="#br0" timeOffset="426239.1121">2062 13521 1210 0,'-14'-4'297'16,"-12"-6"-158"-16,1 11-52 16,-4 6-17-16,-1 10-29 15,-1 12-10-15,-1 9-14 16,5 11-6-16,9 7-8 16,6 3-2-16,19 1-6 15,7-5 0-15,22-5 15 16,8-6 6-16,10-16 11 15,6-6 2-15,-1-21-10 0,1-4-3 16,-4-21 2-16,-1-10 14 16,-7-9 17-16,-11-13 20 15,-19-7 37-15,-16-1-7 16,-24 7-15-16,-12 5-12 16,-18 14-47-16,-1 7-9 15,2 10-57-15,11 8-50 16</inkml:trace>
  <inkml:trace contextRef="#ctx0" brushRef="#br0" timeOffset="432868.0771">3127 13524 1206 0,'-6'-9'322'16,"-5"-5"-128"-16,-4 6-64 15,0 4-17-15,0 4-49 16,0 1-15-16,2 10-29 16,1 2-3-16,7 16-11 15,1 10-5-15,10 20-4 16,4 15-1-16,1 15 1 0,-3 8 2 15,-6 5 4-15,-2 0 2 16,-10-1 2-16,2-3 1 16,-5-11 0-16,-2-10 0 15,-3-20 4-15,-7-9 2 16,-7-21 2-16,2-4 0 16,-1-11-3-16,3-4-9 0,10-6-42 15,1-1-34-15,5-1-107 16</inkml:trace>
  <inkml:trace contextRef="#ctx0" brushRef="#br0" timeOffset="433373.0074">3050 14042 1232 0,'-10'-2'287'16,"-10"2"-141"-16,-1 1-18 15,-6 3-45-15,2 6-30 16,2 8-38-16,1 5-12 16,11 12-9-16,3 2-2 0,12-1-1 15,8 1-1-15,15-5 2 16,10-3 1-16,8-11 2 15,6-8 3-15,-2-14 3 16,-2-7 3-16,-6-14 8 16,-5-7 13-16,-18-8 44 15,-11-1 19-15,-22-2 48 16,-12 6 12-16,-15 12-33 16,-5 3-18-16,-1 14-50 15,7-2-50-15,14 1-121 16,14 6-116-16</inkml:trace>
  <inkml:trace contextRef="#ctx0" brushRef="#br0" timeOffset="433769.974">3570 13870 1209 0,'-3'0'337'0,"-2"5"-71"16,3 10-78-16,1 14-86 15,1 10-8-15,0 10-39 16,-1 7-9-16,-4 6-24 16,3-3-7-16,3-9-9 15,2-5 0-15,4-15-6 16,-4-8-21-16,-2-9-68 15,1-6-46-15,-2-8-170 16</inkml:trace>
  <inkml:trace contextRef="#ctx0" brushRef="#br0" timeOffset="433928.439">3579 13935 1345 0,'8'-5'258'0,"9"-2"-16"15,17 5-169-15,6 2-21 16,12 3-36-16,4 2-12 16,5 3-61-16,-2 0-83 0</inkml:trace>
  <inkml:trace contextRef="#ctx0" brushRef="#br0" timeOffset="434171.6084">3534 14368 1111 0,'11'0'365'0,"18"0"-171"15,7 4-85-15,12 0-46 16,-3 1-17-16,1-3-24 16,-2 0-28-16,-9-2-261 15</inkml:trace>
  <inkml:trace contextRef="#ctx0" brushRef="#br0" timeOffset="434377.9007">3658 14204 1544 0,'13'-3'227'0,"16"-5"-171"16,9 1-22-16,14 0-11 15,3 1-11-15,4 6-57 16,-5 4-118-16</inkml:trace>
  <inkml:trace contextRef="#ctx0" brushRef="#br0" timeOffset="434949.7005">4262 14285 1267 0,'3'-3'258'15,"-2"-4"-141"-15,-2-2 3 16,-6-2-26-16,-2 1 0 15,-7-2-12-15,-2 4-7 0,-4 4-11 16,-1 4-9-16,3 7-23 16,7 4-12-1,7-5-14-15,0 0-6 16,-3 22-5-16,2 5-1 0,14-1 0 16,13-14 1-16,2-6 3 15,5-7 2-15,-3-10 1 16,2-8 2-16,0-9-15 15,-3-2-10-15,2-9-8 16,-5-2 1-16,-6-5 16 16,-5-2 11-16,-7 3 7 15,-7 1 0-15,-3 8 15 16,-1 8 10-16,1 4 9 16,2 9 4-16,4 7-14 15,-2 1-8-15,6 14-11 16,3-3-2-16,1 10-2 15,2 5 2-15,0 7 7 16,-2 10 4-16,-5 5 2 0,-2 5 0 16,-4-1-11-16,2-4-3 15,3-9-17-15,4-8-37 16,7-16 196-16</inkml:trace>
  <inkml:trace contextRef="#ctx0" brushRef="#br0" timeOffset="435410.0719">4661 14047 1551 0,'-7'6'276'0,"-8"13"-109"16,-2 4-33-16,-4 12-37 15,1 1-20-15,-1 5-30 16,-1 1-14-16,8-2-17 16,4-8-4-16,10-10-2 15,2-11-1-15,5-11 1 16,-5-5 0-16,3-15 0 16,4-8-2-16,5-9-5 15,3-5 0-15,2-3-9 16,0 0-13-16,0-4-6 0,-3 7 0 15,1 6 8-15,-4 8 16 16,-6 15 21-16,-1 7 8 16,-3 15 6-16,1 1 1 15,2 13-10-15,2 3-6 16,7 3-4-16,5 6-2 16,7 6-8-16,4 1 0 15,-2 0-4-15,-6 1 2 0,-1-2 0 16,-4-3-1-1,-8-4-20-15,3-9-21 0,-10-10-73 16,-3-7-61-16</inkml:trace>
  <inkml:trace contextRef="#ctx0" brushRef="#br0" timeOffset="435575.6311">4552 14213 1367 0,'11'-3'279'16,"12"-1"50"-16,20 0-219 15,0 4-14-15,9 4-50 16,-4 5-13-16</inkml:trace>
  <inkml:trace contextRef="#ctx0" brushRef="#br0" timeOffset="439049.3416">5363 14103 1572 0,'15'1'252'0,"19"1"-183"15,10 0-16-15,4 2-31 16,2-1-12-16,3 1-87 16,-5-4-121-16</inkml:trace>
  <inkml:trace contextRef="#ctx0" brushRef="#br0" timeOffset="439233.6114">5445 14229 1278 0,'3'4'289'0,"4"6"-71"16,13-5-95 0,5 2-24-16,15-2-48 0,5-2-18 15,2 0-89-15</inkml:trace>
  <inkml:trace contextRef="#ctx0" brushRef="#br0" timeOffset="439665.8735">5926 14228 1360 0,'-10'-2'227'0,"-9"0"-99"16,16 2-48-16,9 0 8 16,22 0-29-16,14 6-13 15,29 3-10-15,18 1-8 16,30 1-21-16,10-4-3 15,16-7-1-15,1-3 0 16,-9-7-14-16,-10-3-39 0,-23-3-196 16</inkml:trace>
  <inkml:trace contextRef="#ctx0" brushRef="#br0" timeOffset="440305.4346">6353 13759 1136 0,'-3'-5'340'0,"3"-3"-199"16,-8-4-37-16,0-2-14 0,-8-2-25 16,-6-1-17-16,-2 2-27 15,0 2-9-15,3 10-12 16,0 3-4-16,6 9-6 16,4 7-2-16,3 5 1 15,8 5 2-15,1-1 2 16,3-1 0-16,13-3 3 15,-1-5 1-15,10-9 1 16,3-7 2-16,1-10 0 16,-1-3-2-16,-8-6 0 15,-3 1 1-15,-6 4 1 16,-4 1 6-16,-7 11 22 16,-1 4 13-16,-6 12 25 15,-6 9 1-15,10 13-10 16,-2 6-16-16,5 9-12 15,8 0-6-15,-3-5 0 0,2-6 1 16,-2-13-14-16,-1-3-1 16,3-11-79-16,-2-5-88 15</inkml:trace>
  <inkml:trace contextRef="#ctx0" brushRef="#br0" timeOffset="440487.9486">6511 13966 1382 0,'0'3'265'0,"1"9"21"15,-1 1-107-15,3 7-64 16,4 1-28-16,-3 1-53 16,1 0-12-16,2-5-79 15,-2-2-71-15</inkml:trace>
  <inkml:trace contextRef="#ctx0" brushRef="#br0" timeOffset="440624.1685">6529 13818 1596 0,'0'-3'295'15,"1"-1"-151"-15,7 4-106 0,-1 4-48 16,5 5-201-16</inkml:trace>
  <inkml:trace contextRef="#ctx0" brushRef="#br0" timeOffset="440865.6516">6682 14020 1460 0,'4'13'253'16,"2"6"-33"-16,2 1-54 15,-4-4-67-15,0-3-22 0,0-3-42 16,-1-3-10-16,1-7-9 15,2-6-3-15,1-10-2 16,3 1-2-16,6-4-6 16,-2-3 0-16,7 8-3 15,-1-1-3-15,-3 15 7 16,-1 4 5-16,-8 11 3 16,-3 4 2-16,-5 5-12 15,0 4-32-15,0-2 21 16</inkml:trace>
  <inkml:trace contextRef="#ctx0" brushRef="#br0" timeOffset="441298.1182">6430 14524 1452 0,'-15'-6'251'15,"-16"-5"-57"-15,-10 6-60 16,-1 0-30-16,-1 11-45 16,7 8-21-16,14 15-24 15,6 4-8-15,11 10-6 16,10 2 0-16,13-3 0 15,10 3 0-15,15-9 1 16,2-8 3-16,2-14-57 16,-2-12-51-16,-8-12-167 15</inkml:trace>
  <inkml:trace contextRef="#ctx0" brushRef="#br0" timeOffset="441683.2063">6250 14661 984 0,'-1'2'419'16,"0"3"-260"-16,5 1-52 15,14-1-26-15,7 1-39 16,11 0-27-16,2 1-3 16,2-4-8-16,-1 3-1 0,-5-5-5 15,-3-1-3 1,-9 0 1-16,-6-2 1 0,-9 2 5 15,-4-1 2-15,-6 3 15 16,2-2 13-16,0 0 20 16,-1 1 2-16,-5 14-13 15,-8 29-13-15,19-25-22 16,9-1-2-16,6-1 5 16,2-3 8-16,5-7 24 15,-1-4 13-15,-5-9 25 16,-2-5 1-16,-12-10-6 15,-3 0-7-15,-10-4-29 16,-1 3-10-16,-10 6-23 16,-9 5 2-16,-10 14-56 15,-4 10-49-15</inkml:trace>
  <inkml:trace contextRef="#ctx0" brushRef="#br0" timeOffset="446272.3809">7595 14183 964 0,'-12'2'408'16,"-12"3"-218"-16,6-3-48 15,15 4-30-15,9-2 7 16,21 1-59-16,16 4-17 16,30-1-17-16,5 1-9 15,11 1-11-15,-6-5-1 16,-14 1-45-16,-5-4-38 15,-12 0-90-15,-4-2-37 0</inkml:trace>
  <inkml:trace contextRef="#ctx0" brushRef="#br0" timeOffset="446528.0377">7705 14347 1121 0,'-6'3'339'0,"-4"0"-200"16,10 2-24-16,15-1-21 16,14 2-9-16,18 0-38 15,4-3-10-15,13 0-18 0,2-3-8 16,3-3-5-16,5 3-16 15,-8-2-117-15,-8 2-80 16</inkml:trace>
  <inkml:trace contextRef="#ctx0" brushRef="#br0" timeOffset="446734.6204">8224 14215 1510 0,'11'4'238'0,"15"9"-135"16,4 3-19-16,4 5-48 15,-3 4-18-15,-10 4-7 16,-8 1 2-16,-17 0 3 16,-7 0 2-16,-12-9-44 15,-8-3-86-15</inkml:trace>
  <inkml:trace contextRef="#ctx0" brushRef="#br0" timeOffset="447063.7397">7580 14160 1452 0,'-16'4'211'0,"-16"11"-97"16,6 5-11-16,13 6-39 15,11 7-14-15,12 3-18 16,8 6-5-16,16-3-8 16,-4-2-3-16,7-13-39 15,2-6-54-15</inkml:trace>
  <inkml:trace contextRef="#ctx0" brushRef="#br0" timeOffset="447527.2887">7892 13870 656 0,'1'-11'457'16,"5"-12"-144"-16,3-3-195 16,0 0-11-16,0 0 6 15,-9 6 6-15,0 5-9 16,-1 3-9-16,1 10-19 16,-1 3-18-16,4 16-34 15,-3 6-14-15,4 16-14 16,2 1 1-16,2 1-1 15,1 3 2-15,-1-16-48 16,4-5-52-16</inkml:trace>
  <inkml:trace contextRef="#ctx0" brushRef="#br0" timeOffset="447900.3204">7882 13603 1300 0,'-16'4'221'0,"-22"14"-145"16,-8 2 2-16,0 11-11 15,5 10-12-15,15 10-23 16,14 7-19-16,22 3-17 15,12 2 2-15,22-9 6 16,6-8 6-16,7-15 5 16,7-11 0-16,4-18-3 15,0-7 0-15,4-14 2 16,-8-9 15-16,-12-16 25 16,-8-8 12-16,-22-10 45 15,-16-3 1-15,-30 2-25 16,-19 6-13-16,-29 10-56 15,-1 9-31-15,1 12-65 16,10 14-25-16</inkml:trace>
  <inkml:trace contextRef="#ctx0" brushRef="#br0" timeOffset="467005.939">8912 14043 1407 0,'0'0'230'16,"0"5"-53"-16,-3 10-24 16,-2 11-43-16,-1 9-6 15,0 13-32-15,5 3-4 0,-2 9-31 16,0 0-6-16,3-8-7 16,-1-5-5-16,1-18-6 15,6-8-20-15,-1-18-83 16,5-8-73-16</inkml:trace>
  <inkml:trace contextRef="#ctx0" brushRef="#br0" timeOffset="467213.932">8912 14066 1263 0,'2'0'302'16,"3"2"-58"-16,18 1-127 16,8 1-38-16,18 1-37 15,6-4-19-15,6-1-13 0,1 0-15 16,-8-1-87-16,-6 2-104 16</inkml:trace>
  <inkml:trace contextRef="#ctx0" brushRef="#br0" timeOffset="467489.4962">8918 14534 1385 0,'0'8'236'15,"8"10"-74"-15,13-7-84 16,9 1-24-16,19-5-44 16,5-3-4-16,11-4 1 15,-2-1-22-15,-10-1-133 16</inkml:trace>
  <inkml:trace contextRef="#ctx0" brushRef="#br0" timeOffset="467727.8588">8924 14323 1374 0,'4'3'239'0,"5"-2"-67"0,13 3-64 15,8 0-24-15,15-4-34 16,6 1-16-16,4-2-12 16,1-3-4-16,-11 2-95 15</inkml:trace>
  <inkml:trace contextRef="#ctx0" brushRef="#br0" timeOffset="468319.8253">9951 13754 987 0,'-8'-12'456'0,"-11"-10"-235"15,-2 7-24-15,-2 13-63 16,2 4-28-16,2 13-44 16,-3 6-20-16,12 19-21 15,2 10-7-15,8 21-5 16,4 10-3-16,1 14 2 16,-3 5 2-16,-1 6 1 15,-1 5 3-15,-7-10 0 16,-1-4-1-16,-7-12-2 0,-3-9 2 15,0-9 1 1,-3-7 1-16,0-11 0 0,1-8-1 16,2-13-1-16,1-11-20 15,3-11-80-15,1-6-74 16</inkml:trace>
  <inkml:trace contextRef="#ctx0" brushRef="#br0" timeOffset="468813.9112">9916 14199 1360 0,'-11'-6'227'0,"-12"-3"-80"0,-4 3-9 15,-6 6-42-15,3 7-24 16,-8 9-40-16,1 2-13 16,10 11-19-16,2 4-1 15,17 10-2-15,8 2-1 16,15 1 4-16,11-2 0 16,13-13 2-16,6-5 0 15,6-15 3-15,-2-11 1 16,-4-11 5-16,-3-9 3 0,-16-13 7 15,-11-4 9-15,-21-7 18 16,-10-2 6-16,-14 1-5 16,-5 3-11-16,2 14-39 15,7 6-48-15</inkml:trace>
  <inkml:trace contextRef="#ctx0" brushRef="#br0" timeOffset="469503.7332">10446 14436 660 0,'-4'-4'475'0,"-5"-8"-149"15,-3-1-178-15,-5 1-19 16,-4-2-11-16,0 5-28 16,-3 2-20-16,3 8-38 15,6 6-12-15,4 11-18 16,3 8-2-16,3 0-1 15,2 2 1-15,6-3 2 16,9-6 3-16,6-4 4 16,4-3 3-16,1-13 2 15,-1-1 2-15,-2-11 0 16,-1-5-1-16,0-7-1 16,-1-9-1-16,-3-8-4 15,-1-3 0-15,-7-6 1 0,-4 0 8 16,-3 5 13-16,-1 7-1 15,-3 15 2-15,-2 8-5 16,-1 16-6-16,-2 4 2 16,1 11-5-16,2 10-6 15,2 11-11-15,4 4-1 16,6 10-2-16,0-3 2 16,4-1 0-16,3-4 3 0,-2-10-17 15,3-7-33-15,-1-9-111 16,0-2-242-16</inkml:trace>
  <inkml:trace contextRef="#ctx0" brushRef="#br0" timeOffset="469941.5606">10723 14216 1136 0,'-1'0'361'0,"1"5"-152"16,0 6-72-16,-1 10-49 16,0 5-19-16,-7 12-20 15,2 4-11-15,-7 8-15 0,-1-3-3 16,7-6-7-16,-1-4 0 16,5-16-3-16,3-5 0 15,-1-15 3-15,2-3 0 16,4-15-2-16,1-6-2 15,7-14-4-15,1-8-1 16,3-9-2-16,-4-4 2 16,2 3-4-16,-1 6 0 0,-3 17 8 15,1 7 14 1,-6 14 21-16,-3 9 9 0,-2 11 5 16,4 10-12-16,4 7-17 15,5 3-7-15,5 7-11 16,5 2-4-16,-1 7-3 15,-2 0 1-15,-3-3 1 16,-4-3 0-16,-7-9 1 16,-3-2-10-16,-4-6-50 15,0-7-40-15,-6-8-330 16</inkml:trace>
  <inkml:trace contextRef="#ctx0" brushRef="#br0" timeOffset="470103.1299">10720 14434 1575 0,'-3'1'325'0,"6"3"-118"15,5-2-32-15,10 0-99 0,11-2-29 16,9-3-27-16,2-2-6 16,4 3-77-16,-3 1-222 15</inkml:trace>
  <inkml:trace contextRef="#ctx0" brushRef="#br0" timeOffset="470538.0157">11360 14294 1199 0,'10'0'317'0,"4"3"-147"16,15-2-83-16,7 0-15 15,7 4-49-15,2-2-11 16,-1 3-17-16,-5 1-43 0</inkml:trace>
  <inkml:trace contextRef="#ctx0" brushRef="#br0" timeOffset="470764.9616">11387 14421 1383 0,'0'3'234'0,"4"6"-65"16,11-6-8-16,15 2-60 15,9-5-29-15,13 0-37 16,-4-1-13-16,-3-2-47 15,-6 3-64-15</inkml:trace>
  <inkml:trace contextRef="#ctx0" brushRef="#br0" timeOffset="471185.0251">11883 14377 1394 0,'3'0'195'0,"11"0"-113"15,12 2-15-15,29 0-11 16,19 4-18-16,26 2-18 15,19 0 11-15,23 2 20 0,1-4 2 16,5-5-3-16,-4-2-15 16,-20-12-72-16,-11-4-30 15,-16-6-149-15</inkml:trace>
  <inkml:trace contextRef="#ctx0" brushRef="#br0" timeOffset="471898.9636">12410 13896 919 0,'1'-6'455'0,"2"-3"-284"16,-3-4-67-16,0-1-5 16,-5-3-28-16,-3 1 0 15,-7-2-9-15,-2 1-9 16,-4 5-16-16,-3 3-8 0,6 8-19 15,-5 2-5-15,2 10-8 16,9 4-3-16,-1 5-2 16,4 6-1-16,11 1 0 15,-2 1 2-15,13-1 5 16,0-7 0-16,7-6 4 16,1-6 0-16,2-10 2 15,2-4-1-15,-2-8 1 16,3-1 0-16,-8-1 0 15,-1-1 0-15,-9 3-1 16,-4 6 0-16,-5 8 7 16,-5 7 6-16,-2 13 16 15,-4 1 6-15,4 17-3 16,0 1-7-16,4 8-9 16,3 6 0-16,1-7-3 15,0 2 1-15,5-13-4 16,2-7-1-16,2-15-6 0,3-4-29 15,-3-12-117-15,3-4-104 16</inkml:trace>
  <inkml:trace contextRef="#ctx0" brushRef="#br0" timeOffset="472095.4385">12594 14093 1512 0,'1'1'263'0,"1"8"-90"16,0 3-31-16,-1 7-44 16,-1 7-28-16,0 0-29 15,0 1-13-15,1-3-13 16,5-7-18-16,-5-8-105 16,0-5-89-16</inkml:trace>
  <inkml:trace contextRef="#ctx0" brushRef="#br0" timeOffset="472229.0815">12563 13987 1428 0,'0'-8'262'0,"2"-9"-27"16,1 8-63-16,1 3-82 0,0 4-47 16,3 7-70-16,4-1-70 15</inkml:trace>
  <inkml:trace contextRef="#ctx0" brushRef="#br0" timeOffset="472482.5242">12745 14164 1417 0,'1'12'237'16,"2"10"-69"-16,-2-2-22 16,0-5-64-16,1-4-25 15,4-7-9-15,-2-4-8 0,1-8-14 16,1-3-6-16,0-7-9 15,2-1-4-15,3-1-5 16,2 3-2-16,1 4-1 16,2 6 3-16,-2 10 10 15,2 0 9-15,-4 10 8 16,-2 2-4-16,-2 4-6 16,-2 6-5-16,-3 1-91 15,0-2-88-15</inkml:trace>
  <inkml:trace contextRef="#ctx0" brushRef="#br0" timeOffset="472923.9445">12537 14611 1259 0,'-13'-4'301'16,"-5"-4"-117"-16,-11 5-16 15,-7 3-10-15,0 6-52 16,3 9-25-16,3 7-43 16,6 5-12-16,9 8-14 15,5 2-2-15,15 8-1 16,7 3-2-16,15-4-1 15,7-7 1-15,6-16 3 16,8-7-21-16,2-15-68 16,-6-5-39-16,-6-11-247 15</inkml:trace>
  <inkml:trace contextRef="#ctx0" brushRef="#br0" timeOffset="473341.0322">12365 14751 758 0,'-9'-1'487'16,"-11"0"-223"-16,5 1-118 16,10 2-18-16,9 0-12 15,12 1-35-15,8 0-22 0,11 2-36 16,1-2-8-16,5 3-10 16,3-3-16-16,2-2-65 15,-5 2-54-15,-4-2-85 16,-3-1 14-16,-11 1-203 15,-2 0-54-15,-9-1 556 16,-9 1 216-16,-3 2 84 16,-5 0-213-16,4-3-47 15,0 0-5-15,-2 0-26 16,-9 14-24-16,-27 34-41 16,29-27-13-16,10 3-12 15,5 2-3-15,5-2-2 16,3-6 2-16,8-7 5 15,-4-7 5-15,5-6 8 16,-1-7 1-16,-3-7 1 16,-4-2 3-16,-14-10-1 0,-2 3-2 15,-10 2-5-15,-9 0-9 16,3 8-14-16,-2 4-34 16,-6 7-219-16</inkml:trace>
  <inkml:trace contextRef="#ctx0" brushRef="#br0" timeOffset="532226.2958">9664 15159 564 0,'-3'0'393'0,"-1"4"-17"16,-1 2-241-16,3 7-73 15,1 3-5-15,3 7-15 16,6 2 4-16,2-1 3 16,4 5-10-16,6-8-11 15,2-1-5-15,1-3 0 16,1-5-1-16,-4-5 4 16,-2 0 0-16,5-5-4 15,-4-2-5-15,7-3-4 16,4-3-3-16,8-3-5 15,7-1-1-15,5 0-3 16,0 3-1-16,-2 7 0 16,-6 7 0-16,-8 10 7 0,-2 5 9 15,-12 2 10-15,0 2 3 16,-5-8-3-16,-4-4-6 16,3-7-3-16,-1-5-45 15</inkml:trace>
  <inkml:trace contextRef="#ctx0" brushRef="#br0" timeOffset="532944.629">10435 15536 570 0,'-5'0'374'16,"-3"2"-66"-16,1 0-155 0,3-2-102 16,-1 0-27-16,2-3-15 15,3 2-4-15,0 0-3 16,0 0 0-16,0 0-1 16,0-1 6-16,0 1 14 15,0-4 4-15,2-9 8 16,12-27-2-16,-8 25-3 15,2 4 1-15,4 1-2 16,4 2-4-16,9 3-11 16,5 0-5-16,9 4-5 15,4-1-1-15,7 0 1 16,-3 2-2-16,-3 1 1 16,-4 1-1-16,-4 5 0 15,4-2 0-15,-1-2 2 16,1-2 3-16,-3-9 23 15,-2-4 16-15,-1-7 26 16,0-2 1-16,-4-1-15 0,-4 0-10 16,-9 5-19-16,-3 2-3 15,-8 3-11-15,-6 5-9 16</inkml:trace>
  <inkml:trace contextRef="#ctx0" brushRef="#br0" timeOffset="551365.0136">9924 15740 1529 0,'-14'10'252'0,"-5"12"-123"15,-3 6-63-15,6 2-13 16,7 2-22-16,2-2 0 16,12-2-18-16,6-6-6 15,11-7-1-15,5-6 0 16,7-3 0-16,-1 1-1 16,-1-5-17-16,-3 4-27 0,-9-5-97 15,-4-3-93-15</inkml:trace>
  <inkml:trace contextRef="#ctx0" brushRef="#br0" timeOffset="551559.3842">10066 15798 1182 0,'-1'-5'356'0,"-3"-1"-89"16,0 4-22-16,-1 6-61 16,3 4-28-16,2 7-55 15,1 5-14-15,4 10-24 16,-2 4-10-16,1 6-27 15,-2 2-5-15,0-2-11 16,-1 1-6-16,2-9-25 16,1-2-38-16,3-10-130 15,1-4-152-15</inkml:trace>
  <inkml:trace contextRef="#ctx0" brushRef="#br0" timeOffset="551963.874">10327 15943 1492 0,'0'5'237'0,"-2"8"-103"15,0 6-16-15,1 6-47 16,1 3-19-16,0 1-22 16,2 2-10-16,1-8-11 15,-1-1-1-15,1-12-40 0,0-6-35 16,1-4-122-16,-4-13-92 16</inkml:trace>
  <inkml:trace contextRef="#ctx0" brushRef="#br0" timeOffset="552205.227">10315 15945 1293 0,'6'0'249'0,"5"-2"-142"15,7 0-18-15,8-2-56 16,3 1-16-16,3 0-9 16,-1 2 4-16,-3 0 14 15,-5 1 10-15,-8 4 32 16,-3 4 10-16,-7 6 15 15,-2 3 16-15,-4 8-20 16,-4 3-10-16,-5 3-27 16,4-1-14-16,6-6-21 15,3-2-14-15,9-6-65 16,-3-4-60-16,0-4-280 16</inkml:trace>
  <inkml:trace contextRef="#ctx0" brushRef="#br0" timeOffset="552890.1458">10758 15942 1318 0,'-3'0'283'0,"1"2"-44"16,1 9-108-16,1 4-33 16,6 6-43-16,1 7-9 15,0 6-5-15,1-1 2 16,-4-2-11-16,2-1-4 15,-1-8-5-15,-2-7-7 0,-2-8 3 16,-2-7 1-16,1-10 1 16,0-4-2-16,-1-8-9 15,6-4-1-15,-3-4-8 16,2-1-1-16,13 1-5 16,-2 0-2-16,12 10-3 15,4 5 1-15,2 15 2 16,-1 3 4-16,-7 11-52 15,-3 2-50-15</inkml:trace>
  <inkml:trace contextRef="#ctx0" brushRef="#br0" timeOffset="553838.0974">11139 15793 1008 0,'0'-6'375'0,"-3"-7"-231"16,6 0-36-16,5 0 9 16,3 1-5-16,7 5-24 15,2 1-13-15,2 6-30 16,-2 4-10-16,-6 7 1 16,-3 3-2-16,-15 4-1 15,-4 4-2-15,-13 3-13 0,-3 0-5 16,0-5-4-16,2 0-3 15,11-9-4-15,7 0-2 16,10-5 2-16,8-3 5 16,10 1 16-16,5-1 5 15,4-3 5-15,-3 0-5 16,-4-1-7-16,-5-1-13 0,-10 0-34 16</inkml:trace>
  <inkml:trace contextRef="#ctx0" brushRef="#br0" timeOffset="562094.146">13725 14306 1084 0,'5'3'331'0,"11"1"-219"16,14-1-27-16,15 1-6 16,11-3-14-16,12 2-27 15,-1 2-7-15,-4-3-5 16,-8 1-4-16,-12-3-13 16,-4-5-37-16,-5-1-133 15</inkml:trace>
  <inkml:trace contextRef="#ctx0" brushRef="#br0" timeOffset="562344.5253">13816 14410 1452 0,'-1'-1'205'0,"7"1"-96"15,9-2-8-15,19 0-28 16,14 2-16-16,14 2-33 16,6 4-7-16,-2 3-8 15,-3 3-3-15,-11-4-2 16,-6 1-15-16,-10-5-76 16,-5 0-88-16</inkml:trace>
  <inkml:trace contextRef="#ctx0" brushRef="#br0" timeOffset="562585.1912">14265 14258 1430 0,'16'5'237'0,"10"2"-40"16,3 12-70-16,-3 0-19 16,-13 4-9-16,-7 5-15 15,-13 0-36-15,-7-1-11 16,-6 2-64-16,-2-5-53 16</inkml:trace>
  <inkml:trace contextRef="#ctx0" brushRef="#br0" timeOffset="562883.2893">13804 14261 1492 0,'-18'5'258'0,"-25"10"-56"0,2 5-59 16,19 11-30-16,5 5-17 15,18 2-36-15,11 0-10 16,10-7-26-16,5-4-51 15</inkml:trace>
  <inkml:trace contextRef="#ctx0" brushRef="#br0" timeOffset="563944.7364">1547 16783 1507 0,'2'3'252'0,"6"4"-84"0,8 3-52 15,16-2-43 1,14 1-13-16,25-9-32 0,8-1-9 16,10-6-6-16,-8-4-15 15,-9 3-88-15,-6-3-62 16</inkml:trace>
  <inkml:trace contextRef="#ctx0" brushRef="#br0" timeOffset="564207.1126">1601 16929 1385 0,'-5'-1'208'0,"5"1"-97"15,11 1-15-15,17 2-16 16,15 3-19-16,16 1-26 16,5-1-16-16,13-3-8 15,-3 2 1-15,-9-5-22 16,-8-5-46-16,-12 0-185 16</inkml:trace>
  <inkml:trace contextRef="#ctx0" brushRef="#br0" timeOffset="564425.5206">2095 16760 1175 0,'17'-3'341'0,"11"-3"-135"15,7 6-77-15,0 6 1 16,-5 7-32-16,-5 4-1 0,-13 7-18 15,-4 3-18-15,-8-2-30 16,-2 0-34-16,-5-2-111 16,-1-3-84-16</inkml:trace>
  <inkml:trace contextRef="#ctx0" brushRef="#br0" timeOffset="564657.1557">1712 16749 1489 0,'-15'8'244'0,"-17"14"-65"0,3 6-22 15,7 11-31-15,9 1-25 16,16 3-66-16,12-8-17 15,23-3-13-15,6-6-22 16</inkml:trace>
  <inkml:trace contextRef="#ctx0" brushRef="#br0" timeOffset="565130.2949">2829 16609 1458 0,'-3'20'252'0,"-3"13"-34"15,0 23-103-15,2 6-13 16,0 9-35-16,1-1-17 16,3-12-24-16,0-8-7 0,1-15-13 15,3-9-17-15,-2-16-97 16,-1-7-78-16</inkml:trace>
  <inkml:trace contextRef="#ctx0" brushRef="#br0" timeOffset="565314.8452">2781 16651 1452 0,'20'-5'224'15,"12"-4"-76"-15,19 3-76 16,9 2-15-16,2 1-35 16,0 3-13-16,-7 3-27 15,-4 4-47-15,-7 2-150 16</inkml:trace>
  <inkml:trace contextRef="#ctx0" brushRef="#br0" timeOffset="565565.3163">2828 17086 1541 0,'10'4'252'0,"16"2"-146"15,10-4-18-15,11 2-36 16,3-6-22-16,-1 2-17 16,0-1-3-16,-7-1-83 15,0 2-120-15</inkml:trace>
  <inkml:trace contextRef="#ctx0" brushRef="#br0" timeOffset="565759.801">2906 16902 1523 0,'20'3'252'0,"17"1"-125"15,8 4-59-15,-1-3-16 16,4-2-29-16,-3-3-36 15</inkml:trace>
  <inkml:trace contextRef="#ctx0" brushRef="#br0" timeOffset="565943.8681">3437 16963 1852 0,'-2'-1'448'0,"-1"1"-358"15,5 1-23-15,-2-1-99 16</inkml:trace>
  <inkml:trace contextRef="#ctx0" brushRef="#br0" timeOffset="566406.6365">3785 16658 1222 0,'1'-4'321'0,"1"1"-67"16,-2 3-56-16,-2 0-65 15,0 4 3-15,-9 26-47 16,-17 36-17-16,15-25-34 16,4-1-14-16,10-2-19 15,6-3-3-15,10-14-3 16,6 0-1-16,6-15-8 15,2-6-18-15,4 1-62 16,-4-6-46-16,-8-4-139 16</inkml:trace>
  <inkml:trace contextRef="#ctx0" brushRef="#br0" timeOffset="566582.7272">3956 16711 1451 0,'-2'-4'241'16,"-1"2"-57"-16,0 6-23 15,2-4-26-15,1 9-24 16,2 21-30-16,6 61-8 16,-3-34-32-16,-5 3-11 0,1-10-12 15,3-9-17-15,1-8-54 16,4-4-44-16</inkml:trace>
  <inkml:trace contextRef="#ctx0" brushRef="#br0" timeOffset="566895.3156">4103 17026 1542 0,'0'8'269'16,"-3"9"-122"-16,3-1-70 15,-1-6-19-15,0-1-34 16,-2-5-2-16,3-6-4 15,0-5 0-15,-1-6-4 0,5-5-6 16,-2-6-6-16,7-2-2 16,6-4-5-16,0 0 2 15,7 6 7-15,1 6 5 16,0 10 19-16,-1 6 9 16,-2 14 22-16,-1 4 2 15,-6 6-13-15,-2 3-9 16,-2 3-23-16,-4 0-12 15,3-1-62-15,-1-1-45 0</inkml:trace>
  <inkml:trace contextRef="#ctx0" brushRef="#br0" timeOffset="567195.5146">4473 16960 1462 0,'2'2'262'0,"3"6"-4"16,2 6-89-16,3 9-42 15,-5-1-28-15,1 7-45 16,0-1-11-16,-4-4-18 16,3-1-5-16,-4-12-5 15,-1-6 3-15,0-10 2 16,1-4-1-16,1-11-4 0,3-3-8 15,0-10-5-15,1-2-2 16,4 2-7 0,4 2-5-16,10 12-22 0,0 1-18 15,4 12-68-15,-4 4-67 16</inkml:trace>
  <inkml:trace contextRef="#ctx0" brushRef="#br0" timeOffset="567583.5152">4771 16757 1070 0,'6'-6'401'0,"6"-8"-169"15,6 3-63-15,13 0-38 16,2 5-33-16,5 6-56 16,-4 4-11-16,-15 9-7 15,-7 4 5-15,-16 5 6 0,-7 2 2 16,-11 3-7-16,-5-1-7 15,1-3-11-15,4-5-2 16,9-8-6-16,10-4-2 16,9-6 0-16,9-1-2 15,8-6 1-15,4-1 2 16,8 1-62-16,1-3-263 16</inkml:trace>
  <inkml:trace contextRef="#ctx0" brushRef="#br0" timeOffset="567969.1551">5340 16998 2178 0,'21'0'3'0,"6"-1"2"16,20 1 4-16,-12 1-22 0,-4 0-32 16,-8 5-127-16</inkml:trace>
  <inkml:trace contextRef="#ctx0" brushRef="#br0" timeOffset="568163.7088">5294 17115 1087 0,'-1'3'413'0,"1"3"-164"0,12-5-78 16,12 0-12-16,14-2-61 15,1-2-29-15,-1 0-40 16,0 3-7-16,-7 0-74 16</inkml:trace>
  <inkml:trace contextRef="#ctx0" brushRef="#br0" timeOffset="568608.136">5924 16939 1407 0,'0'1'221'15,"0"0"4"-15,24 10-205 16,15-1-10-16,33 3 8 16,16 0 9-16,27-8 18 15,8-2 10-15,11-1 0 16,-1 0-9-16,-9 3-20 16,-11-5-5-16,-21-7-58 15,-14-5-88-15</inkml:trace>
  <inkml:trace contextRef="#ctx0" brushRef="#br0" timeOffset="569281.6425">6366 16464 1208 0,'3'-6'286'0,"-2"-9"-166"15,1 0-4-15,-2-7-21 16,-7-2-1-16,-3 2-15 15,-7 0-5-15,-6 7-18 16,1 6-8-16,-3 9-23 16,2 5-13-16,2 12-12 0,0 5-3 15,7 10-6-15,4 5 0 16,12-1 0-16,7 0 3 16,8-11 5-16,4-5 0 15,3-10 2-15,2-5 2 16,-1-12 3-16,0 0 0 15,-5-9-2-15,-6-4 0 16,-5 0-2-16,-3-1-1 16,-2 1 2-16,1 6 0 0,-10 5 3 15,0 8 2-15,-6 9 4 16,2 5 3-16,3 12 1 16,4 1-2-16,3 7-3 15,0 2-2-15,3-3-1 16,-2 4-4-16,3-1-1 15,2-4-3-15,0-4-53 16,2-8-44-16</inkml:trace>
  <inkml:trace contextRef="#ctx0" brushRef="#br0" timeOffset="569511.2633">6491 16602 1487 0,'0'-1'267'0,"0"4"-73"0,-1 4-44 16,0-7-54-16,0 11-35 16,-5 47-25-16,3-28-7 15,1-2-15-15,2 2-5 16,0-8-31-16,1-2-36 15,3-18-160-15</inkml:trace>
  <inkml:trace contextRef="#ctx0" brushRef="#br0" timeOffset="569659.9318">6501 16507 1374 0,'3'-5'214'15,"0"-2"-102"-15,3 6-89 16,1 1-130-16</inkml:trace>
  <inkml:trace contextRef="#ctx0" brushRef="#br0" timeOffset="570005.0104">6604 16649 1040 0,'3'2'393'0,"11"7"-233"0,1 3-30 15,-2 5-25-15,2 1-8 16,-9 0-27-16,-4-1-5 16,-3-3-10-16,-1-2-4 15,-3-6-14-15,0-2-6 16,0-8-9-16,-1-3-4 15,6-7-11-15,2-1-3 0,11-2-5 16,2-2-1-16,5 2 0 16,1 2 4-16,2 7 11 15,0 5 8-15,-2 10 21 16,-6 3 9-16,-5 8 6 16,-1 3-1-16,-9 2-17 15,-2 1-7-15,-5 0-27 16,5-2-39-16,4-7-173 15</inkml:trace>
  <inkml:trace contextRef="#ctx0" brushRef="#br0" timeOffset="570562.7023">6418 17257 1486 0,'-12'3'242'0,"-21"4"-95"16,0 6-16-16,1 12-57 15,2 5-14-15,11 6-15 0,11 2-3 16,13 1-2-16,10-1-8 15,14-4-10-15,6-3-7 16,6-11-6-16,-6-3-6 16,3-16-51-16,-3-5-42 15,-4-6-134-15</inkml:trace>
  <inkml:trace contextRef="#ctx0" brushRef="#br0" timeOffset="570749.2078">6311 17450 1153 0,'14'-1'354'16,"6"0"-152"-16,7-1-102 16,6 4-25-16,0 0-50 15,3 1-14-15,3 3-32 16,-3-3-74-16</inkml:trace>
  <inkml:trace contextRef="#ctx0" brushRef="#br0" timeOffset="571137.1688">6731 17586 1366 0,'0'-2'241'0,"0"-4"-82"0,-5 5-34 16,4 1-16-16,0 0-30 15,-4 0-8-15,-9 3-24 16,-29 19-11-16,33-4-19 16,7 1-1-16,8-1 1 15,6 1 0-15,12-4-6 16,2 0-2-16,4-7 0 16,5-5 1-16,-1-10 5 15,-5-6 4-15,-12-11 2 16,-7 1-4-16,-16-2-38 15,-8 2-2-15</inkml:trace>
  <inkml:trace contextRef="#ctx0" brushRef="#br0" timeOffset="575705.1942">7429 16890 1431 0,'-3'4'203'0,"-3"4"-83"15,5 0-18-15,11 0-21 16,9 0-15-16,14-4-28 16,9-3-10-16,3-2-13 15,3-4-4-15,-2-1-47 16,-1 0-50-16</inkml:trace>
  <inkml:trace contextRef="#ctx0" brushRef="#br0" timeOffset="575945.0088">7488 17064 1336 0,'8'0'241'16,"13"-3"-85"-16,9 2-12 16,13-1-47-16,4 1-32 15,-1 2-40-15,-8 1-48 16</inkml:trace>
  <inkml:trace contextRef="#ctx0" brushRef="#br0" timeOffset="576564.3423">8067 17035 1242 0,'-2'-1'271'15,"-1"-2"-151"-15,25 7-38 16,16 2-6-16,33 2-15 15,8-1-6-15,19 1-27 16,9 0-9-16,10-3-10 16,5 0 1-16,-4-14 4 15,-7-2-17-15,-13-14-114 16</inkml:trace>
  <inkml:trace contextRef="#ctx0" brushRef="#br0" timeOffset="588650.985">8578 16425 1205 0,'-15'-2'319'0,"-11"-2"-143"0,0 12-56 16,-5 10-5-16,2 8-60 15,3 9-17-15,5 11-15 16,10 4-5-16,11 10-5 15,5-3-3-15,20-8-9 16,7-6-1-16,13-21 1 16,13-8 2-16,4-25 15 15,-1-10 25-15,-10-17 45 16,-13-5 13-16,-21-6-1 16,-14 6-20-16,-17 1-38 15,-11 2-14-15,-20 8-17 16,-6-1-4-16,-4 12-25 15,5 8-34-15,17 6-85 16,10 4-100-16</inkml:trace>
  <inkml:trace contextRef="#ctx0" brushRef="#br0" timeOffset="588938.3466">8608 16688 1352 0,'0'2'296'0,"3"5"58"15,9 7-138-15,7 9-104 16,4 7-38-16,4 7-42 16,-1-3-9-16,2-1-60 15,-4-7-56-15</inkml:trace>
  <inkml:trace contextRef="#ctx0" brushRef="#br0" timeOffset="589458.843">8479 17295 1571 0,'-15'3'283'0,"-19"7"-153"15,4 7-28-15,6 8-40 16,1 6-20-16,9 0-14 0,4 0 1 15,10 5 5-15,7-3-4 16,8 3-6-16,6-3-7 16,7-3-12-16,2-3-1 15,7-13 2-15,2-6-25 16,2-11-83-16,-3-4-70 16</inkml:trace>
  <inkml:trace contextRef="#ctx0" brushRef="#br0" timeOffset="589657.3026">8341 17507 1470 0,'10'6'235'15,"1"1"-95"-15,12-1-58 16,8 1-20-16,7-7-40 15,6 0-11-15,7-7-51 16,-3 0-73-16</inkml:trace>
  <inkml:trace contextRef="#ctx0" brushRef="#br0" timeOffset="589971.1635">8784 17586 1413 0,'-5'1'217'16,"-14"5"-94"-16,0 2-11 15,4 3-36-15,2 4-22 16,9 2-16-16,6 1-7 0,13-1-12 15,5 2-6-15,8-10-4 16,-2-6 2-16,-2-7 9 16,-4-12 10-16,-7-7 14 15,-5-4 2-15,-14-4-4 16,-3 6-11-16,-17 7-35 16,-7 7-35-16</inkml:trace>
  <inkml:trace contextRef="#ctx0" brushRef="#br0" timeOffset="592111.6307">9665 16933 1395 0,'0'6'221'16,"0"2"-89"-16,24 1-56 15,11 1-1-15,22-5-46 16,9 0-14-16,11-4-9 16,4 1-1-16,1-4-24 15,-6-5-52-15</inkml:trace>
  <inkml:trace contextRef="#ctx0" brushRef="#br0" timeOffset="592371.9142">9825 17084 1463 0,'4'3'194'15,"11"-1"-109"-15,4 1-24 16,19-3-18-16,8-1-9 16,11-2-25-16,5-2-4 15,5 2-5-15,-7-2-30 16,-6 3-160-16</inkml:trace>
  <inkml:trace contextRef="#ctx0" brushRef="#br0" timeOffset="592575.962">10277 16933 1328 0,'14'4'213'0,"16"8"-112"16,1 3-35-16,-6 4-1 16,-7 1 7-16,-16 5-14 15,-9-2-3-15,-16-1-61 16,-8-1-66-16</inkml:trace>
  <inkml:trace contextRef="#ctx0" brushRef="#br0" timeOffset="592815.3494">9819 16899 1516 0,'-16'16'266'0,"-13"9"-88"0,2 13-90 15,1-2-19-15,16 1-29 16,10-2-13-16,26-8-7 16,6-1-2-16,15-15-33 15,5-3-26-15</inkml:trace>
  <inkml:trace contextRef="#ctx0" brushRef="#br0" timeOffset="593294.1011">11047 16752 1411 0,'-2'-5'256'0,"1"0"-6"16,1 5-71-16,0 0-63 16,2 24-21-16,11 52-32 15,-3-19-9-15,-2 2-14 16,-1-1-7-16,-4-3-13 15,-3-7-6-15,0-9-36 16,-3-9-33-16,-5-13-93 16,-1-6-67-16</inkml:trace>
  <inkml:trace contextRef="#ctx0" brushRef="#br0" timeOffset="593505.2069">11049 16758 1362 0,'3'-3'220'16,"13"-5"-81"-16,9-1-48 0,25 3-28 16,6-2-26-16,9 2-31 15,-1 3-1-15,-9 3-50 16,-6 4-59-16</inkml:trace>
  <inkml:trace contextRef="#ctx0" brushRef="#br0" timeOffset="593774.1552">11184 17197 1315 0,'5'3'254'16,"11"4"-63"-16,8-2-56 15,10-1-50-15,5 0-20 16,2-1-38-16,1-2-14 15,2-3-2-15,1-4-28 16</inkml:trace>
  <inkml:trace contextRef="#ctx0" brushRef="#br0" timeOffset="594004.296">11119 17043 1586 0,'5'0'289'0,"15"0"-168"16,9 0-19-16,16-2-29 15,7-2-28-15,4 1-24 16,2-2-20-16,-3 4-117 15</inkml:trace>
  <inkml:trace contextRef="#ctx0" brushRef="#br0" timeOffset="594326.9534">11841 16969 1506 0,'11'2'256'16,"4"0"-77"-16,19-1-124 16,6-1-6-16,11 0-35 15,5-1-6-15,-5 2-48 16,-3 0-71-16</inkml:trace>
  <inkml:trace contextRef="#ctx0" brushRef="#br0" timeOffset="594553.304">11906 17088 1509 0,'10'0'280'0,"8"0"-69"15,16 0-83-15,9-1-1 16,5-3-56-16,1 1-19 16,-9 2-28-16,-10 1-44 0</inkml:trace>
  <inkml:trace contextRef="#ctx0" brushRef="#br0" timeOffset="596032.5507">12646 17069 1298 0,'8'4'191'15,"19"0"-171"-15,14 0-15 16,33-4 5-16,24-6 5 0,33-1 27 16,20-2 15-16,28 1 30 15,-4-1 3-15,2 3-26 16,-1-2-17-16,-14-1-24 15,-7-3-5-15,-16-3 2 16,-14 6-44-16</inkml:trace>
  <inkml:trace contextRef="#ctx0" brushRef="#br0" timeOffset="597294.8289">13238 16710 1048 0,'1'-16'367'16,"7"-12"-239"-16,-1-9-49 15,8-2 8-15,1-2-3 16,-3 1 8-16,0 9 18 16,-5 4 0-16,-4 14 8 15,-4 5-13-15,-1 12-36 16,-2 11-9-16,3 20-25 15,0 12-10-15,6 20-10 16,2 3-6-16,6 0-14 0,3-5-44 16,3-13-434-16</inkml:trace>
  <inkml:trace contextRef="#ctx0" brushRef="#br0" timeOffset="597754.6285">12993 17268 934 0,'2'-8'505'0,"5"-4"-285"15,-3 9-35 1,-3 6-4-16,-2 13-58 0,-7 10-10 16,-7 12-35-16,-1 2-24 15,1 5-33-15,7-5-11 16,12-10-8-16,9-9-2 16,11-11-1-16,5-7 1 15,7-7-31-15,1 1-32 16,-9-9-110-16,1 5-84 0</inkml:trace>
  <inkml:trace contextRef="#ctx0" brushRef="#br0" timeOffset="597922.225">13164 17291 1540 0,'-3'8'272'0,"1"16"-108"15,-2 6-24-15,4 17-34 16,1 4-27-16,3 1-32 15,2-1-13-15,1-5-22 16,3-7-29-16,-2-9-101 16,4-7-77-16</inkml:trace>
  <inkml:trace contextRef="#ctx0" brushRef="#br0" timeOffset="598264.0466">13344 17495 1204 0,'-4'11'318'0,"-2"5"-88"16,2 6-135-16,0 1 7 16,3-2-28-16,1-4-20 15,4-4-23-15,-2-5-5 16,0-9-12-16,2-6-1 15,-3-11-3-15,1-3-3 0,6-10-7 16,3-3-1-16,5 1-2 16,2 0 0-16,3 9 3 15,4 11 4-15,0 11 11 16,0 11 6-16,-3 12 17 16,-6 8 6-16,-8 9-7 15,-3 0-4-15,-3 3-16 16,1-3-14-16,4-9-81 15,5-8-89-15</inkml:trace>
  <inkml:trace contextRef="#ctx0" brushRef="#br0" timeOffset="598623.6213">13779 17480 1553 0,'3'7'263'16,"1"-2"-128"-16,3 16-30 15,-1 7-5-15,0 0-6 0,-2 8-14 16,-2-8-2-16,-2-4-20 15,-2-5-21-15,2-10-21 16,2-4-3-16,2-11 0 16,1-8-2-16,3-9-2 15,0-7-4-15,5 0-3 16,4-2-1-16,1 3-2 16,7 5-1-16,1 9-3 15,1 2 3-15,-1 14-54 16,-5 5-46-16</inkml:trace>
  <inkml:trace contextRef="#ctx0" brushRef="#br0" timeOffset="599017.4417">14220 17293 1432 0,'7'-6'225'0,"9"-6"-86"15,0 2 6-15,6 12-38 16,-2 6-29-16,-5 11-14 15,-5 9-1-15,-12 6-9 16,-9 2-6-16,-10-2-14 16,-2-2-12-16,1-11-9 15,4-5-3-15,3-13-4 16,7-4-3-16,5-9-4 16,0-4-3-16,11 3 0 15,5 2 4-15,5 5 2 16,9 4 0-16,2 5 0 15,1 2-8-15,-4 7-92 16</inkml:trace>
  <inkml:trace contextRef="#ctx0" brushRef="#br0" timeOffset="599511.3792">14807 16991 1162 0,'-3'2'326'16,"-1"-3"-134"-16,19 0-119 15,14 1-8-15,33 0-11 0,20 0-19 16,21-5-7-16,13 1 9 16,14-1 18-16,1 1 2 15,1 4-9-15,-5 1-13 16,-19 2-22-16,-8 5 1 15,-21-3-98-15</inkml:trace>
  <inkml:trace contextRef="#ctx0" brushRef="#br0" timeOffset="600060.9566">15407 16406 1069 0,'-15'-2'404'0,"-10"-2"-217"16,-6 6-50-16,-1 9-9 15,-2 9-55-15,3 5-19 16,4 10-23-16,10 0-4 16,14 3 3-16,8 4-4 0,19-4-3 15,4-3-2-15,20-13 0 16,6-8-1-16,15-20 3 16,1-9-2-16,-11-13 0 15,-6-4 2-15,-26-6 5 16,-11-6 1-16,-16-2 1 15,-13-1 0-15,-15 5-9 16,-12 8-5-16,-8 12-22 16,-4 9-20-16,4 11-80 15,12 4-64-15</inkml:trace>
  <inkml:trace contextRef="#ctx0" brushRef="#br0" timeOffset="600214.8461">15293 16483 1404 0,'8'8'278'16,"6"7"-8"-16,16 9-72 0,8 2-13 16,12 4-70-16,3 4-31 15,-6-1-42-15,-8-2-14 16,-11-2-63-16,-7-5-56 16</inkml:trace>
  <inkml:trace contextRef="#ctx0" brushRef="#br0" timeOffset="600690.3437">15408 17253 1209 0,'-18'-3'343'0,"-12"-4"-102"16,-6 7-57-16,3 3-31 16,4 6-53-16,1 5-24 15,13 5-33-15,3 6-7 16,8 7-8-16,5 4-3 0,10 6-2 15,4 0-2-15,10-9-5 16,3 1-2-16,6-16-13 16,4-8-25-16,4-7-104 15,3-10-11-15</inkml:trace>
  <inkml:trace contextRef="#ctx0" brushRef="#br0" timeOffset="601005.6832">15226 17389 1526 0,'0'0'285'16,"0"2"-91"-16,3 1-30 16,-3-3-68-16,8 2-46 15,22 3-30-15,50 3-8 16,-24-12-77-16,4-4-78 0</inkml:trace>
  <inkml:trace contextRef="#ctx0" brushRef="#br0" timeOffset="601408.133">15642 17557 800 0,'-4'1'513'0,"-4"3"-282"15,-4 4-107-15,3 6 1 16,-4-1-38-16,4 7-14 16,2 0-15-16,4-1-5 15,5 4-5-15,7-1-2 16,12-3-17-16,1-8-8 16,7-10-6-16,0-6 3 0,-2-12 10 15,-5-2 9 1,-10-8 14-16,-10 1 9 0,-11 3-10 15,-5 1-11-15,-6 6-67 16,0 3 24-16</inkml:trace>
  <inkml:trace contextRef="#ctx0" brushRef="#br0" timeOffset="605602.3237">16346 16928 1502 0,'2'0'224'0,"12"1"-123"0,7-1 0 15,18 1-27-15,6 0-20 16,7-1-38-16,-3-1-17 16,-10-1-87-16,-3-4-120 15</inkml:trace>
  <inkml:trace contextRef="#ctx0" brushRef="#br0" timeOffset="605786.3575">16398 17059 1364 0,'12'2'233'0,"22"2"-60"15,5-5-20-15,5-3-56 16,2 0-23-16,-6 0-109 16</inkml:trace>
  <inkml:trace contextRef="#ctx0" brushRef="#br0" timeOffset="606414.3016">17005 17044 1227 0,'-8'3'247'15,"3"7"-170"-15,12 2-50 16,33 2-9-16,11-5 3 16,31-5-1-16,22-3 5 15,29-4 22-15,15-3 8 16,21-1 15-16,-6-2 1 15,-1 2-30-15,-8 2-12 0,-23-2-15 16,-15 0 0-16,-27 2-110 16</inkml:trace>
  <inkml:trace contextRef="#ctx0" brushRef="#br0" timeOffset="606843.6786">17606 16730 1500 0,'4'-10'228'15,"7"-15"-121"-15,1-3 7 0,0-5 4 16,0-2-3-16,1 0-9 15,-7 0-6-15,0 8-44 16,0 9-16-16,-6 12-27 16,1 9-16-16,-1 16-7 15,-4 6-2-15,3 21-2 16,1 11 2-16,1 15-64 16,4 9-62-16</inkml:trace>
  <inkml:trace contextRef="#ctx0" brushRef="#br0" timeOffset="607249.6313">17191 17268 1537 0,'0'5'241'0,"-1"12"-139"16,-2 2-6-16,1 10-19 16,1 2-13-16,1 1-29 15,2 1-11-15,11-7-14 16,3-3-5-16,10-8-2 16,1-3 0-16,1-8-44 15,-1-4-32-15,-5-2-105 16,-1-3-93-16</inkml:trace>
  <inkml:trace contextRef="#ctx0" brushRef="#br0" timeOffset="607638.7411">17368 17287 1491 0,'0'-2'257'0,"-2"3"-82"15,0 8-36-15,1 17-57 16,1 8-20-16,0 16-17 16,1 7-8-16,0 3-9 15,0-1-8-15,2-9-17 16,2-8-26-16,4-10-113 15,3-9-187-15</inkml:trace>
  <inkml:trace contextRef="#ctx0" brushRef="#br0" timeOffset="608015.9509">17571 17537 1489 0,'0'11'226'15,"-1"12"-112"-15,1 3-17 0,1 3-24 16,-1 0-26-16,-2-2-28 16,-2-7-7-16,2-7-9 15,2-8-19-15,0-12-38 16,0-5-17-16,0-10-3 15,-1-4 16-15,3-2 37 16,4-3 16-16,3 3 25 16,3 4 14-16,5 8 30 15,2 2 13-15,0 12 6 16,5 4 2-16,-2 6 3 16,1 11-8-16,-3 4-25 15,-4-1-11-15,-6 6-22 16,-3-3-5-16,-1-1-26 15,-1 1-49-15,2-3-399 16</inkml:trace>
  <inkml:trace contextRef="#ctx0" brushRef="#br0" timeOffset="608415.6908">18150 17413 1388 0,'-13'-6'268'16,"-13"-2"-34"-16,-1 8-68 15,2 1-23-15,0 15-73 16,4 7-25-16,5 9-31 16,-1 2-7-16,16 5-4 15,5 1-2-15,14-5-1 16,12 0 0-16,8-6 0 15,4-6 3-15,4-9-43 16,-1-5-41-16,-8-11-151 0,-3-5-134 16</inkml:trace>
  <inkml:trace contextRef="#ctx0" brushRef="#br0" timeOffset="608587.3579">18013 17584 1018 0,'2'-3'437'0,"3"0"-241"0,6 3-84 15,13 0-21-15,6 1-62 16,8 5-20-16,7-2-99 16</inkml:trace>
  <inkml:trace contextRef="#ctx0" brushRef="#br0" timeOffset="608957.0918">18475 17676 1327 0,'-8'0'249'16,"-13"2"-85"-16,2 6-43 16,0 7-46-16,5 5-21 15,13 2-17-15,2 0 0 16,13 1-5-16,5-3-5 15,11-5 2-15,2-3 0 0,-1-12 8 16,-4-9 11-16,-11-6 16 16,-5-4-2-16,-13-2-7 15,-5 2-16-15,-8-2-41 16,-3 2-48-16</inkml:trace>
  <inkml:trace contextRef="#ctx0" brushRef="#br0" timeOffset="609478.3032">18841 17059 1341 0,'13'-1'191'0,"25"0"-114"16,14 2-43-16,28 0 11 15,11-1 13-15,26 1 15 16,5-1 15-16,0 0-13 16,-6 4-14-16,-24-2-58 15,-11 1-39-15</inkml:trace>
  <inkml:trace contextRef="#ctx0" brushRef="#br0" timeOffset="610007.8074">19369 16380 1544 0,'-22'5'248'0,"-26"8"-147"16,2 13-26-16,13 12-39 15,6 6-16-15,24 9-11 0,9-4 3 16,24 2 9-16,8-5 8 15,13-10 15-15,5-7 5 16,-3-17-3-16,-2-9-4 16,-5-16 3-16,-6-8 2 15,-5-15 7-15,-5-2 0 16,-21-5-13-16,-7-1-5 0,-20-3-10 16,-8 3-7-16,-6 7-14 15,3 5-16-15,0 19-52 16,2 7-38-16,0 13-141 15</inkml:trace>
  <inkml:trace contextRef="#ctx0" brushRef="#br0" timeOffset="610185.5278">19405 16583 1505 0,'4'7'259'0,"11"11"-82"15,1 3-8-15,12 10-38 16,5 3-37-16,2 5-47 16,3-2-17-16,-9-6-79 15,-4-2-38-15</inkml:trace>
  <inkml:trace contextRef="#ctx0" brushRef="#br0" timeOffset="610691.9169">19146 17448 1446 0,'5'6'208'0,"7"13"-67"16,3 10-48-16,1 9-5 15,1 1-7-15,-7 1-18 0,-3-6 1 16,-4-8-25-16,-2-3-11 16,1-13-8-16,-2-5 2 15,1-15-4-15,-1-9-3 16,4-11-7-16,2-5-4 15,6-3 5-15,3 1 4 16,5 6 4-16,1 5-3 16,3 10-9-16,-1 3-15 15,1 12-82-15,-1 1-65 16</inkml:trace>
  <inkml:trace contextRef="#ctx0" brushRef="#br0" timeOffset="611065.0153">19538 17363 1446 0,'7'-9'208'0,"4"-9"-79"15,2 4 0-15,6 9-17 16,-3 5-24-16,7 15-41 16,-1 5-16-16,-11 6-11 15,-3 3-4-15,-12-2-1 0,-9 0 3 16,-10-5-3-16,-5-6 2 16,2-10-6-16,0-6-5 15,11-7-8-15,7 1-7 16,7 0-4-16,3-3 1 15,13 5 2-15,4 2 7 16,6 4 9-16,2 8 4 0,-2 9 5 16,1 0-3-16,-5 1 1 15,-1-3-29-15</inkml:trace>
  <inkml:trace contextRef="#ctx0" brushRef="#br0" timeOffset="616388.3928">20128 17051 1410 0,'7'-1'222'16,"7"1"-54"-16,15 4-97 15,11 3-14-15,12 1-28 16,2 0-10-16,3-3-53 15,-4 1-60-15</inkml:trace>
  <inkml:trace contextRef="#ctx0" brushRef="#br0" timeOffset="616569.9105">20189 17139 1368 0,'2'2'249'0,"-1"-1"-46"16,19 5-74-16,8-4-33 16,14 2-47-16,6 1-17 15,2-1-59-15,-4 3-77 16</inkml:trace>
  <inkml:trace contextRef="#ctx0" brushRef="#br0" timeOffset="617149.2078">20941 16664 1488 0,'0'-7'260'0,"0"-8"-48"16,-3 15-116-16,-2 8-23 15,-2 19-40-15,1 10-22 16,6 21-10-16,1 8-1 0,8 4 1 16,-3-2 2-16,1-16 3 15,0-12-3-15,2-17-25 16,0-9-12-16,0-10-20 16,2-6-10-16,0-13 2 15,1-6-4-15,5-14 14 16,-1-3 17-16,0-5 24 15,1 6 21-15,-4 11 32 16,-1 9 15-16,-12 17 7 16,-6 5-8-16,-13 13-21 15,-2 2-9-15,-4 2-9 16,4 2-4-16,9-2-5 16,1-7-3-16,16 3-1 15,3-8 7-15,9-4 4 16,6 1 1-16,5-5-2 15,4 3-7-15,2-2-92 16,-2 2-78-16</inkml:trace>
  <inkml:trace contextRef="#ctx0" brushRef="#br0" timeOffset="617470.6602">21211 17104 1340 0,'6'2'224'0,"9"-1"-95"16,4 1-35-16,9 0-30 15,1-3-18-15,-4-2-30 16,-2 0-4-16,-8-7 1 16,0 0-1-16,-11-1 1 15,-3-1 1-15,-7 2 4 16,-15-2 11-16,-5 4 16 15,-4 0 8-15,-1 11 11 16,5 6-13-16,8 12-25 16,4 0-10-16,13 5-16 15,5 3 0-15,16-5 4 16,9 5 0-16,9-6-12 16,2-6-35-16,-2-5-348 15</inkml:trace>
  <inkml:trace contextRef="#ctx0" brushRef="#br0" timeOffset="617808.9754">21587 17076 1199 0,'16'3'304'15,"14"-1"-107"-15,31 5-125 16,16-1 6-16,28-6 0 15,16-2-8-15,17-1-11 16,7 3-3-16,-1-1-12 16,-7-4-13-16,-16-5-57 15,-10-6-77-15</inkml:trace>
  <inkml:trace contextRef="#ctx0" brushRef="#br0" timeOffset="618303.1727">22231 16492 1410 0,'-21'1'223'0,"-21"9"-63"16,1 4-57-16,3 14-62 15,7 4-16-15,10 8-22 16,11 10-3-16,16 3 0 16,10 2 6-16,20-5 18 15,11-7 8-15,19-19 10 16,9-10-2-16,-2-22-5 16,-8-14-4-16,-13-16 19 15,-12-10 5-15,-16-4 6 0,-12 1 8 16,-26 1-18-16,-11 6-5 15,-16 8-14-15,-1 10-16 16,-2 17-16-16,0 3-31 16,8 11-97-16,5 5-111 15</inkml:trace>
  <inkml:trace contextRef="#ctx0" brushRef="#br0" timeOffset="618454.7569">22265 16614 1249 0,'3'6'315'0,"12"12"-36"32,-8-9-69-32,1 1-57 0,29 33-27 0,8 12-67 15,3 5-20-15,-14-20-59 16,-1-2-49-16</inkml:trace>
  <inkml:trace contextRef="#ctx0" brushRef="#br0" timeOffset="619021.9256">22002 17459 1560 0,'5'2'274'0,"12"10"-131"16,3 9-21-16,0 13-3 15,1 4-10-15,-12 6-19 16,-4-4-9-16,-7-2-32 16,-2-5-13-16,-1-14-13 15,2-5-1-15,3-20-3 0,1-11-10 16,9-12-12-16,4-6-10 16,10-3-2-16,7-1 4 15,2 6 5-15,2 4-1 16,-2 12 9-16,-3 5-33 15,-3 7-105-15,-4 5-55 16</inkml:trace>
  <inkml:trace contextRef="#ctx0" brushRef="#br0" timeOffset="619455.8685">22508 17413 1421 0,'0'-7'215'0,"0"-8"-84"16,4 0-21-16,11 1-8 16,4 2-16-16,6 7-13 0,4 4-1 15,-4 11-22-15,-4 9-10 16,-19 8 9-16,-8 7 1 16,-23 3-7-16,-6-2-4 15,3-1-22-15,1-7-7 16,16-5-10-16,4-3-2 15,14-9-5-15,10-1 1 16,8-7 1-16,8 0 2 0,7-1 3 16,1-1 0-16,1 2 3 15,-5-3 2-15,-11 0-23 16,-6-2-11-16</inkml:trace>
  <inkml:trace contextRef="#ctx0" brushRef="#br0" timeOffset="619792.8541">23171 17061 1649 0,'-1'-1'360'0,"-3"0"-124"0,1 4-137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8:48:04.6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1684 9148 1211 0,'6'-2'297'16,"7"-5"-158"-16,2-15-36 16,6-7-11-16,1-15-14 15,1-6-11-15,2-9-17 16,-3-8-7-16,-5 0-10 15,-2 0 0-15,-5 8 6 16,-2 9 1-16,-4 12-1 16,0 10 4-16,-4 16-1 15,-3 9-5-15,0 17-3 16,-2 10-5-16,5 16-12 16,3 9-3-16,8 10-1 15,5 5-8-15,10 2 0 16,3-4-1-16,0-11-3 15,-1-9 7-15,-7-15 2 16,1-5-11-16,-8-11-48 0,-1-6-38 16,1-7-136-16,-8-8-137 15</inkml:trace>
  <inkml:trace contextRef="#ctx0" brushRef="#br0" timeOffset="153.1005">1823 8977 1035 0,'-2'5'414'16,"-1"1"-229"-16,8-2-27 0,11-2-66 16,10-2-24-16,8 0-42 15,4 0-9-15,4 0-116 16,-3 0-102-16</inkml:trace>
  <inkml:trace contextRef="#ctx0" brushRef="#br0" timeOffset="344.5863">2159 8934 1240 0,'3'2'347'16,"2"-1"-36"-16,-1 11-110 16,4 5-24-16,0 6-63 15,2 6-23-15,1 2-34 16,2 0-14-16,2-7-18 16,2-5-5-16,3-17-6 15,2-7 0-15,-1-13-1 16,1-3 1-16,1-4-14 15,-2-2-20-15,0 3-98 16,-4-2-74-16</inkml:trace>
  <inkml:trace contextRef="#ctx0" brushRef="#br0" timeOffset="648.7804">2692 8915 1534 0,'3'7'299'16,"-2"14"-60"-16,-5 1-11 0,-5 9-75 16,-2 2-36-16,-6-2-55 15,0-2-19-15,-1-14-24 16,3-3-6-16,3-12-18 16,1-3-14-16,4-6-19 15,-4-6-5-15,6-2 10 16,5 0 9-16,5 3 11 15,5 2 2-15,6 10-2 16,-4 1 2-16,6 7-1 16,2 10 3-16,0 2 5 15,3 8 2-15,0 2-35 16,0 0-48-16,-2 0-168 16</inkml:trace>
  <inkml:trace contextRef="#ctx0" brushRef="#br0" timeOffset="973.9538">2827 8961 1494 0,'4'-4'301'0,"3"-4"-21"16,4 12-101-16,8 5-33 16,10 12-72-16,8 5-21 15,5 9-36-15,-6 3-8 16,-13 5 5-16,-9 2 1 0,-11-2 4 15,-3 2 0-15,-7-6-5 16,-8-4-11-16,-5-1-25 16,-1-6-12-16,-4-9-23 15,5-7-2-15,-3-19 4 16,4-5 6-16,6-17 17 16,7-6 10-16,11-9 13 15,8-5 4-15,13 1 7 16,3 1 6-16,4 4 1 15,1 4 1-15,-5 3-8 16,-1 7-46-16</inkml:trace>
  <inkml:trace contextRef="#ctx0" brushRef="#br0" timeOffset="1211.9362">3258 8935 1313 0,'0'-6'319'0,"0"0"28"16,4 6-144-16,-4 0-28 16,0 0-63-16,3 9-20 15,10 19-25-15,12 29-14 16,-12-30-23-16,0-3-7 16,2-13-10-16,4-4-2 0,3-16 0 15,4-3 0-15,0-10-1 16,-1-3-4-16,0-2-49 15,-6 2-52-15</inkml:trace>
  <inkml:trace contextRef="#ctx0" brushRef="#br0" timeOffset="1662.9938">3633 8922 1215 0,'-3'5'315'0,"-3"5"-111"15,3 10-37-15,2 3-68 0,2 1-22 16,11 0-28-16,2-5-9 15,8-4-11-15,0-9-2 16,1-8-2-16,-4-8-1 16,-3-8-2-16,-1-1-1 15,-5-5-5-15,0 2-2 16,-5 2-4-16,-4 5-1 16,-2 13-6-16,-4 4 2 15,-1 13 6-15,2 2 3 0,5 5 3 16,6 3-4-16,10-4-7 15,6-1-1-15,7-7-1 16,1-6 4-16,-1-8 21 16,1-5 14-16,-13-6 16 15,-5-3 8-15,-9-2-18 16,-5-1-14-16,-5 0-68 16,3 4-66-16</inkml:trace>
  <inkml:trace contextRef="#ctx0" brushRef="#br0" timeOffset="2022.0283">4086 9085 1379 0,'13'0'229'0,"13"2"-66"0,2-1-24 15,0 0-36-15,-3 2-5 16,-9-7-6-16,3-1-8 16,-6-6-28-16,0-4-15 15,1 0-18-15,-6-2-5 16,-9-4-4-16,-7-1-1 0,-6 4-5 16,-3 3-2-16,-3 6-6 15,0 11 0-15,0 9 1 16,0 5 2-16,6 12 2 15,4 4 0-15,5 6-1 16,4 5 0-16,7 1-1 16,5 1 0-16,6 0-2 15,-1-3 2-15,2-6-17 16,-5-7-55-16</inkml:trace>
  <inkml:trace contextRef="#ctx0" brushRef="#br0" timeOffset="2234.7439">4513 8883 1457 0,'0'-2'267'0,"3"2"-7"0,-4 2-33 15,1-2-71-15,1 7-27 16,4 14-49-16,13 33-18 15,-14-31-30-15,3-1-10 16,-5-7-47-16,2 0-62 16</inkml:trace>
  <inkml:trace contextRef="#ctx0" brushRef="#br0" timeOffset="2365.8467">4510 8728 1656 0,'3'-2'304'0,"4"0"-261"16,4 2-109-16</inkml:trace>
  <inkml:trace contextRef="#ctx0" brushRef="#br0" timeOffset="2786.7516">4786 8656 1248 0,'2'-26'291'0,"3"-19"-129"16,6 9-43-16,3 2-4 15,-1 9-34-15,-3 4-12 0,-5 9-12 16,-3 8-2-16,-3 14-11 16,-7 8-5-16,-1 17-6 15,-2 9-7-15,10 19-6 16,6 12-7-16,11 16 5 15,6 5 8-15,-1-9 10 16,-4-9 7-16,-7-16-3 16,-7-6-5-16,-12-15-6 15,-8-6-1-15,-10-15-7 16,-3-8-19-16,0-13-98 16,4-10-67-16</inkml:trace>
  <inkml:trace contextRef="#ctx0" brushRef="#br0" timeOffset="3433.8896">5241 9022 1425 0,'-1'-5'214'16,"-12"-9"-80"-16,8 2-8 0,-5-3-25 16,-5-3-10-1,2 0-14-15,-5 4-15 0,-5 2-34 16,7 10-12-16,2 7-13 16,2 9-3-16,6 8-2 15,5 2 0-15,5 3-2 16,6-3 3-16,7-2 0 15,0-7 1-15,5-7 2 16,0-1 0-16,-2-7 1 16,0-6 2-16,-2-4-6 15,1-6-6-15,-6-6-4 16,-2 3 1-16,-7 4 6 16,-3 2 4-16,-2 7 0 15,-4 5 1-15,2 3 0 16,2-2 1-16,-1 0 2 15,1 0 2-15,0 14 3 16,7 32-3-16,5-32-1 0,6 1-1 16,2-7 0-16,3-4 1 15,8-4 3-15,-6-11-1 16,2-5 1-16,-7-4 1 16,-6-4-3-16,5 2 0 15,-11-3 1-15,4 2 1 16,-9 5 8-16,-4 6 14 0,-1 10 10 15,-1 11 6-15,0 8-3 16,1 9-13-16,3 12-7 16,0 0-7-16,2 9-6 15,3-1-2-15,-1 1-4 16,-1-2 3-16,0-7 0 16,-2-6 0-16,2-12-44 15,0-5-43-15,1-13-153 16</inkml:trace>
  <inkml:trace contextRef="#ctx0" brushRef="#br0" timeOffset="3570.0301">5500 9104 1400 0,'9'3'192'0,"16"-2"-120"16,4 0-37-16,8 0-102 0</inkml:trace>
  <inkml:trace contextRef="#ctx0" brushRef="#br0" timeOffset="3928.8664">5953 8854 1606 0,'-15'-3'293'0,"-10"-3"-188"16,3 2-42-16,13 11-41 16,5 2-8-16,11 10-8 15,4 1-5-15,5 0 1 16,6 1 0-16,-1-6 0 16,0 0 2-16,-5-6 0 15,0-2-2-15,-9-6-15 16,-4-1-6-16,-8 0-8 15,-6 1 2-15,-10 1 13 16,-2-4 9-16,-3 1 22 16,0 2 11-16,7 8 22 15,4-1 19-15,13 8 3 16,2-7-8-16,15 4-23 16,6 0-15-16,8-6-15 0,8 1-20 15,4-4-18-15</inkml:trace>
  <inkml:trace contextRef="#ctx0" brushRef="#br0" timeOffset="4702.0756">6597 8897 1313 0,'2'-3'243'0,"6"1"-115"16,7-1-16-16,2 0-31 15,7 3-15-15,9 3-26 16,2 0-11-16,10 5-15 16,-7-6-3-16,-8-2-3 0,-6 0 0 15,-11 0-1 1,-6 0-6-16,-13 0-5 0,-9 0-2 15,-13 5-2-15,-3 4 6 16,-2 4 2-16,0 3 0 16,9 0 1-16,3-1 0 15,14 6 4-15,5-1 3 16,12 1 4-16,8 0 2 0,7-5-1 16,3-1-1-16,-1-7-2 15,5 1 1-15,-4-7-1 16,-3-3 0-16,-2-9-1 15,-6-1-1-15,0-5-9 16,-3-3-1-16,-3-4-3 16,-2 1 0-16,-6 2 5 15,2 3 1-15,-1 12 13 16,1 2 12-16,-4 9 16 16,-1 5 6-16,-2 8-8 15,-3 0-11-15,3-1-14 16,1-3-5-16,2-6-4 15,2-2 1-15,1-7 0 16,2-1 0-16,3-8-1 16,0-5 1-16,6-1-4 15,-1-3-1-15,3 0-2 16,3 6 2-16,-3 6 8 16,3 5 7-16,-8 11 12 0,-2 7 3 15,-7 6-8-15,-2 2-4 16,0 2-42-16,-1 0-29 15</inkml:trace>
  <inkml:trace contextRef="#ctx0" brushRef="#br0" timeOffset="5236.1566">7938 8866 1360 0,'-2'-6'232'0,"-3"-3"-66"16,-7-1-2-16,-3 9-33 15,-8 4-4-15,-4 7-35 16,4 7-18-16,-2 11-43 16,8 3-18-16,15 8-20 15,6 0-3-15,19-5 4 16,11-4 2-16,4-9 7 16,1-9 2-16,-3-12 6 15,-8-1 4-15,-11-12 7 16,-8 2 0-16,-15-3-5 15,-8 2-5-15,-14 1-18 16,0 1-16-16,0 5-70 16,5 0-63-16</inkml:trace>
  <inkml:trace contextRef="#ctx0" brushRef="#br0" timeOffset="5670.8201">8309 8913 1184 0,'-9'-5'337'0,"-15"-7"-124"15,-4 2-21-15,-5 9-81 16,-1 1-33-16,6 13-53 15,5 1-17-15,7 9-13 16,6 1-1-16,8-1-2 16,0 4 1-16,9-9 3 15,8 2 1-15,7-10 3 16,8-3 1-16,5-7 3 16,-8-4 0-16,-5 1 1 15,-4-1 1-15,-11 1 0 16,-3-2-1-16,-4 4-1 15,-8 1-2-15,-2 9 15 16,2 8 7-16,-4 9 6 0,6 6 7 16,3 11-9-16,-1 1-6 15,4 2-6-15,6-1-3 16,2-10-12-16,4-5-29 16,3-14-99-16,-4-12-82 15</inkml:trace>
  <inkml:trace contextRef="#ctx0" brushRef="#br0" timeOffset="6149.5917">8662 8803 1367 0,'-6'11'234'0,"-8"15"-62"16,-2 6-20-16,-5 5-39 15,1 0-19-15,-3-7-28 16,1-3-22-16,0-10-22 16,1-5-4-16,3-11-7 15,-2-6-7-15,6-12-15 16,3-5-11-16,11-6-19 16,3 3 2-16,10 2 9 15,3 2 8-15,2 10 13 16,7 4 1-16,-2 16 8 15,0 9 5-15,-7 11 13 0,-2 6 1 16,-1 0 2-16,2-2-3 16,7-7-6-16,-1-3 1 15,2-15-2-15,-1-4 1 16,1-8 1-16,-2-7 1 16,-4-10-2-16,-1-3-2 15,-1-4-2-15,-1-1-2 16,-6 6-2-16,1 3-2 15,-5 9 10-15,-2 5 12 0,-2 13 27 16,2 8 13-16,1 11 3 16,-3 1-9-16,3 2-22 15,-3-2-10-15,7-5-79 16,8 3 307-16</inkml:trace>
  <inkml:trace contextRef="#ctx0" brushRef="#br0" timeOffset="6673.0175">9005 9041 1394 0,'7'8'231'0,"5"13"-71"0,7-6-33 16,6-3-15-16,7-5-30 16,-1-7-8-16,6-3-29 15,-2-9-7-15,-9-2-13 16,-3-5-3-16,-13-4-6 16,-6 2-1-16,-13-1-7 15,-9-1-3-15,-9 1-5 16,-8 3-2-16,-2 10-4 15,7 9-3-15,5 14-3 16,6 8-2-16,9 9 0 16,0 5 4-16,10 8 8 15,3-1 5-15,6 4 10 16,2-2 1-16,-10-6-3 16,13-3 0-16,0-11-27 15,2-4-42-15</inkml:trace>
  <inkml:trace contextRef="#ctx0" brushRef="#br0" timeOffset="6859.4765">9409 8886 1562 0,'0'5'321'0,"-1"10"-79"16,-2 11-70-16,2 12-85 15,-1 5-24-15,2 0-34 16,5-3-7-16,3-8-92 16</inkml:trace>
  <inkml:trace contextRef="#ctx0" brushRef="#br0" timeOffset="7049.967">9567 8889 1627 0,'2'4'330'0,"-2"14"-191"15,9 1-37-15,-3 9-59 16,-1 4-14-16,-2-1-12 16,2-1-2-16,-2-6-62 15,1-3-63-15</inkml:trace>
  <inkml:trace contextRef="#ctx0" brushRef="#br0" timeOffset="7526.6469">9781 8921 1391 0,'-7'1'230'0,"-3"4"-65"16,-7 4-58-16,-3 1-19 15,-1 6-34-15,1 3-16 0,5-2-27 16,7 2-9-16,12-4-7 15,7-3-2-15,12-3-14 16,5-5-11-16,2-3-29 16,1 3-14-16,-3-9-22 15,-6 1-1-15,-1-6 12 16,0-5 18-16,-8 1 38 16,0-1 40-16,-5-1 61 15,-4 3 24-15,-1 7 35 16,1 2 5-16,-1 9-26 15,-1 3-10-15,3 11-23 16,-4 2-9-16,0 0-26 16,3 1-7-16,-4-11-16 15,3 0-4-15,1-8-4 16,-1-3-1-16,5-7-5 0,0-2-4 16,8-5-13-16,4-4-3 15,2-4-4-15,3 3 4 16,-4 6 6-16,0 4 5 15,-6 9 5-15,-4 4 2 16,-5 14 10-16,-6 4 1 16,-2 9 1-16,-2 4-3 15,-2-4-6-15,3 0-15 16,2-5-82-16,1-6-81 16</inkml:trace>
  <inkml:trace contextRef="#ctx0" brushRef="#br0" timeOffset="7693.7962">10045 8689 1690 0,'-1'0'408'16,"2"-2"-143"-16,-1 9-175 15,0-7-49-15,0 4-56 16,3 24 74-16</inkml:trace>
  <inkml:trace contextRef="#ctx0" brushRef="#br0" timeOffset="8221.0186">10961 8924 1446 0,'-5'-3'231'0,"-12"-7"-60"16,1-1-12-16,-7 4-39 15,-7 0-4-15,5 10-41 16,2 10-20-16,6 8-45 16,7 6-13-16,6 7-8 0,4-1 0 15,13 0 3-15,9 0 5 16,10-8 2-16,3-6 2 16,-1-10 5-16,-4-7 3 15,-11-7 6-15,-9-3-1 16,-15-7-7-16,-7 3-9 15,-15-4-40-15,-3 4-34 16,4 1-161-16</inkml:trace>
  <inkml:trace contextRef="#ctx0" brushRef="#br0" timeOffset="8489.8768">11043 8957 1516 0,'1'0'263'0,"0"0"-100"16,-1 1-38-16,0-1-61 16,0 0-13-16,0 3-20 15,3 20-7-15,12 30-11 16,-3-26-5-16,5-6-2 16,5-4 4-16,8-4 9 15,1-7 6-15,1-6 8 16,-3-4 2-16,-13-9-5 15,-1-3-1-15,-15-2-9 16,-3-2-5-16,-2 2-30 0,-5-2-37 16,2 5-110-16</inkml:trace>
  <inkml:trace contextRef="#ctx0" brushRef="#br0" timeOffset="8682.9231">11339 8899 1586 0,'-1'10'319'16,"-4"13"-120"-16,3 11-20 16,1 12-70-16,1-2-23 0,3 9-39 15,2 1-18-15,0 5-14 16,0 3-13-16,1-10-18 16,0-9-22-16,-2-20-77 15,2-8-78-15</inkml:trace>
  <inkml:trace contextRef="#ctx0" brushRef="#br0" timeOffset="8817.0757">11355 9145 1760 0,'13'0'401'0,"15"1"-279"15,10 0-38-15,9 1-60 16,1 3-38-16</inkml:trace>
  <inkml:trace contextRef="#ctx0" brushRef="#br0" timeOffset="9191.0728">11677 8889 1436 0,'-4'-5'281'16,"-3"-1"-17"-16,6 21-93 16,1 14-24-16,5 24-75 15,3 7-12-15,2 12-22 16,-1-4-7-16,-2-3-6 16,-3 0-4-16,-4-14-14 15,0-8-15-15,0-21-62 16,3-4-46-16</inkml:trace>
  <inkml:trace contextRef="#ctx0" brushRef="#br0" timeOffset="9332.6968">11695 9143 1565 0,'8'0'264'0,"13"0"-136"16,11 0-95-16,6 0-29 15,9 0-109-15</inkml:trace>
  <inkml:trace contextRef="#ctx0" brushRef="#br0" timeOffset="9698.7312">12145 8926 1317 0,'-20'-6'254'0,"-16"-2"-96"16,-1 4-36-16,12 10-56 16,0 7-22-16,19 0-19 15,6 6-6-15,13-2-11 16,12 1-2-16,1-1-4 16,4-4 1-16,-2-5 0 0,0-4-6 15,-10-3-24 1,-10-1-14-16,-8 0-21 0,-5-1 5 15,-16-3 27-15,-1 1 19 16,-15 1 53-16,0 3 21 16,4 7 35-16,3 0 10 15,15 6-3-15,4 0-10 16,14 1-29-16,7 2-15 16,17-3-23-16,6-2-10 0,12-7-11 15,1-2-22-15,-3-6-73 16,-4-2-52-16</inkml:trace>
  <inkml:trace contextRef="#ctx0" brushRef="#br0" timeOffset="10267.1089">12316 8954 1294 0,'-1'3'271'16,"1"-1"-83"-16,14 3-98 15,6-2-24-15,11-1-29 16,1 2-6-16,5-4-16 16,-4-1-4-16,1-2-6 15,-1-1-8-15,-8-4-61 16,-17 2-38 0,-5 2-29-16,2 2 12 0,-5-9 53 15,-10 1 34-15,-9 9 60 0,-2 2 23 16,4 5 28-16,0 1 11 15,5 1-20-15,2 1-1 16,-1 5-9-16,4-1-6 16,3 8 2-16,-1 1-3 15,11-2 0-15,3 2 1 16,6-6-5-16,6-1-7 16,5-2-16-16,4 0-4 0,7-9-10 15,0-4-2-15,-2-8-9 16,0-3-13-16,-3-8-21 15,-2 3-7-15,-5 1 3 16,-1-1 11-16,-10 4 20 16,-6 3 6-16,-8 1 2 15,-7 1 4-15,-6 1 2 16,-2 2 1-16,-7-4 2 16,4 5-2-16,1 5-3 15,-6 0-4-15,7 12 14 16,1 3 9-16,1 11 26 15,9 5 9-15,5 10 3 16,5 3-3-16,0 5-20 16,4-2-6-16,2-4-17 15,-5-4-2-15,8-15-51 16,0-4-35-16</inkml:trace>
  <inkml:trace contextRef="#ctx0" brushRef="#br0" timeOffset="10557.1652">12940 8896 1599 0,'2'-2'343'0,"1"4"-132"15,0 3-47-15,-3-5-105 16,0 14-21-16,0 44-22 16,-1-26-7-16,-2-2-61 15,-1-3-42-15,-3-3-194 16</inkml:trace>
  <inkml:trace contextRef="#ctx0" brushRef="#br0" timeOffset="10731.7208">13012 8710 1466 0,'-3'-6'269'16,"-1"-1"-49"-16,0 4-76 15,4 6-100-15,4 4-33 16,3 7-107-16,5 6-246 16</inkml:trace>
  <inkml:trace contextRef="#ctx0" brushRef="#br0" timeOffset="11061.2284">13404 8969 994 0,'0'5'450'0,"-4"12"-229"16,-5 1-17-16,-11 2-21 15,-4 2-30-15,-9-6-55 16,2-1-25-16,-2-5-33 16,3-9-12-16,8-8-14 15,0-6-4-15,6-8-11 16,4 3-6-16,7-2-7 15,5 0-3-15,10 1 2 16,7 2 1-16,0 6 7 16,4 7 6-16,-1 11 9 15,3 9 2-15,-1 10 3 0,0 4-2 16,-1 4-1-16,0-3 0 16,2-2-2-16,-1-4-18 15,-2-6-102-15,0-7-152 16</inkml:trace>
  <inkml:trace contextRef="#ctx0" brushRef="#br0" timeOffset="11202.0295">13694 9113 1630 0,'0'0'408'0,"-1"-2"-83"16,0 2-142-16,1 0 109 15</inkml:trace>
  <inkml:trace contextRef="#ctx0" brushRef="#br0" timeOffset="28049.9844">1936 9647 807 0,'-5'-7'515'0,"-11"-8"-259"16,-5 0-76-16,-6 4-25 16,-4 0-12-16,-4 10-34 15,-1 2-21-15,2 12-48 16,3 7-22-16,12 5-23 15,11 4-5-15,14 2-3 16,10-1 4-16,16-6 4 16,6-2 2-16,8-10 3 15,1-5 3-15,-5-7 1 0,-3-3 1 16,-18-3 5-16,-6-4 1 16,-23 1 0-16,-13-2-2 15,-13 5-4-15,-7 2-2 16,0 8-2-16,1 5-1 15,4 7-3-15,5 8-3 16,12 10-4-16,7 0-2 16,13 1 1-16,10 0 2 0,17-8 5 15,7-4 3-15,11-10 2 16,4-9 1-16,1-7 2 16,1-6 0-16,-15-6 2 15,-6 0-1-15,-14-6-2 16,-4 1 1-16,1 4-2 15,-10-1-1-15,-1 12-5 16,-3 4-3-16,2 13-1 16,8 8 0-16,4 7 5 15,-2-2 1-15,-2-2 2 16,-4-5 2-16,-3-8 3 16,1-2 1-16,-2-8 2 15,2-9 0-15,-2-11-3 16,5-5-4-16,0-5-6 15,0-1-3-15,4 3-1 16,1 7-2-16,2 11 5 0,1 8 2 16,2 10 6-16,-2 9 6 15,1 8 5-15,-2 5-3 16,-7 5-2-16,-2-3-2 16,0-2-17-16,4-4-45 15,9-11-261-15</inkml:trace>
  <inkml:trace contextRef="#ctx0" brushRef="#br0" timeOffset="28225.5083">2478 9896 1562 0,'2'4'283'0,"7"7"-140"16,-1 1-38-16,-1 5-63 15,3 3-16-15,-3-4-127 16,4 3-223-16</inkml:trace>
  <inkml:trace contextRef="#ctx0" brushRef="#br0" timeOffset="28568.6786">2509 9804 1305 0,'7'-23'278'16,"7"-19"-63"-16,10 18-69 0,1 8-21 16,8 16-30-16,1 6-19 15,3 17-23-15,5 6-7 16,-7 12-9-16,-2 3-1 16,-6 2-7-16,-3-1-7 15,0-8-7-15,-7-7-4 16,-6-12-2-16,-3-3 3 15,-3-9-2-15,0-2-1 16,-5-8-9-16,-3-11-4 0,-4-1-13 16,-5-7-4-16,-9 5 1 15,1 14 1-15,-5 11 7 16,2 13 6-16,-5 12 8 16,3-6 5-16,5 3 2 15,4-8-9-15,18-9-94 16,8-3-68-16</inkml:trace>
  <inkml:trace contextRef="#ctx0" brushRef="#br0" timeOffset="28933.6747">3206 9811 1439 0,'-12'-4'244'0,"-14"1"-46"0,-2 3-44 16,7 8-87-16,2 4-25 15,16 5-39-15,4 5-7 16,11-1-4-16,6-1 2 16,4-5 6-16,3-3 0 15,2-5 5-15,-2-5-1 0,-5-2 2 16,-5-1-6-16,-12-3-18 15,-6 1-8-15,-14 2-2 16,-8 1 5-16,-8 6 16 16,1 4 10-16,6-1 11 15,5 5 1-15,16 1 0 16,1-1-2-16,11 1-6 16,8 0-3-16,2-1 0 15,6-1-4-15,-2 1-79 16</inkml:trace>
  <inkml:trace contextRef="#ctx0" brushRef="#br0" timeOffset="29318.0594">3158 9643 1802 0,'-5'-7'441'0,"-4"-8"-300"0,3 5-61 16,6 10-64-16,7 4-30 15,6 9-83-15,3 4-39 16,5 4-53-16,0 2 11 16,-1 6 72-16,1 1 39 15,3 9 101-15,4 3 41 16,4 8 66-16,8 2 10 16,-1 2-31-16,-4 1-23 15,-11-2-56-15,-13-2-3 0,-13-2-16 16,-10-7-9-16,-3-5-1 15,-2-5-9-15,-4-13-12 16,0-8-4-16,4-20-6 16,3-12 3-16,11-17 8 15,3-7 1-15,9-4 5 16,7-1-1-16,5-1 2 16,3 6 1-16,0 4 0 15,-2 5 1-15,-1 12-25 16,-2 0-368-16</inkml:trace>
  <inkml:trace contextRef="#ctx0" brushRef="#br0" timeOffset="36045.6388">3996 9931 813 0,'-2'-7'517'15,"-2"-6"-293"-15,-7-2-83 16,1 0-9-16,-11 4-23 0,-6 1-20 16,0 10-34-16,-8 4-15 15,4 12-30-15,3 5-13 16,12 8-9-16,7 1-1 15,11-4 4-15,11 1 0 16,11-11 3-16,5-2 2 16,8-12 2-16,1-2 2 15,-5-8 3-15,-3-7 2 16,-9-4 3-16,-7-5 0 0,-8 0 11 16,-5 2 9-16,-4 6 9 15,-1 6 4-15,-5 4-7 16,4 4-6-16,-3 4-13 15,2 4-7-15,8 7-11 16,0 2-1-16,13 3-2 16,-2-2 1-16,8-2 2 15,3-2 2-15,2-2 1 16,1-5 0-16,-4-2 3 16,0-3-1-16,-5-6 4 15,-3-2 1-15,-3-8 2 16,0-5 1-16,-4-3 3 15,-2-4 4-15,-6 2 12 16,0 2 4-16,2 11-1 16,-2 5-5-16,0 12-15 15,0 7-7-15,0 10-5 0,-1 3-1 16,1 4 0-16,1 1-6 16,7-5-54-16,5-3-75 15</inkml:trace>
  <inkml:trace contextRef="#ctx0" brushRef="#br0" timeOffset="36667.3592">4468 9796 1591 0,'0'-5'330'0,"0"4"-143"15,0 7-27-15,-1-6-79 16,1 30-30-16,6 54-24 16,-4-26-9-16,3 6-9 15,-1 1-1-15,0-9-27 16,3-4-16-16,0-18-50 16,1-9-44-16,-3-13-175 15</inkml:trace>
  <inkml:trace contextRef="#ctx0" brushRef="#br0" timeOffset="36827.0209">4463 10032 1497 0,'2'0'239'16,"8"1"-108"-16,2-1-59 15,10-4-57-15,6 1-8 16,10-2-79-16,1 0-88 15</inkml:trace>
  <inkml:trace contextRef="#ctx0" brushRef="#br0" timeOffset="37169.1331">4864 9850 1302 0,'-5'-9'263'15,"-9"-7"-103"-15,-7 2-37 16,0 5-11-16,-2 6-40 15,2 5-19-15,9 11-38 16,5 4-11-16,8 2-8 16,6 3-1-16,7-8 2 15,2-3 1-15,3-1 2 16,3-5-2-16,-1-3-28 16,-4-1-19-16,-7-7-35 15,-9-2-5-15,-7 0 33 16,-6 1 19-16,-9 6 36 0,0 3 13 15,0 8 22 1,3 2 13-16,7 5 19 0,8 4 7 16,7 2 2-16,9-1 4 15,14-1 9-15,5-8-10 16,6-4-22-16,2-7-12 16,-3-3-47-16,-3-7-30 15</inkml:trace>
  <inkml:trace contextRef="#ctx0" brushRef="#br0" timeOffset="51020.3275">5716 9824 967 0,'-11'-3'415'0,"-18"3"-248"15,2 6-61-15,3 18-49 16,1 9-19-16,13 10-30 16,4 6-5-16,11-5-3 15,11-5 1-15,10-12 0 16,8-7 6-16,5-12 15 15,0-4 17-15,-10-7 38 16,-7-2 9-16,-22-1 3 0,-12 0-5 16,-15 0-33-1,-5 0-15-15,4 3-25 0,6 0-16 16,17 1-147-16</inkml:trace>
  <inkml:trace contextRef="#ctx0" brushRef="#br0" timeOffset="51569.8249">6131 9864 1375 0,'-5'-7'226'0,"-10"-3"-78"0,-7-2-14 15,-5 5-42-15,-1 7-18 16,4 11-35-16,0 6-16 16,10 13-19-16,4 2-9 15,11 2-3-15,6 2 1 16,10-2 3-16,5-8 1 16,1-8 3-16,4-6 2 15,-1-7 1-15,2 0 3 16,-5-7 0-16,-1-6 2 0,-11-3-1 15,-5-2-3 1,-6 5-4-16,-5-1-2 0,-4 4-4 16,1 3 0-16,-2 8-3 15,2 5-1-15,2 12 0 16,3 5 1-16,1 9 3 16,2 4 3-16,5 5 2 15,4-2 3-15,4-5-52 16,-3-6-54-16</inkml:trace>
  <inkml:trace contextRef="#ctx0" brushRef="#br0" timeOffset="52037.8272">6507 9926 1382 0,'1'13'218'15,"-1"12"-82"-15,-3 3-16 16,-5-2-24-16,-5 0-17 16,-5-8-30-16,-3-2-11 15,-3-6-17-15,-1-8-4 16,1-6-9-16,2-6-5 16,7-10-16-16,5 1-9 15,12 0-3-15,9 2 3 0,7 3 6 16,6 4 6-16,-2 5 4 15,-2 5 1-15,3 10 2 16,-4 2 3-16,2 8 2 16,1-1 0-16,-8-1 2 15,2 0 0-15,1-4-1 16,2-4 1-16,4-5-2 16,-1-6-1-16,-4-7-1 15,-5-6-2-15,-8-3 2 16,-4-5 0-16,2 0 2 15,1 1-1-15,3 3 0 16,-2 5 2-16,-1 6 6 16,-1 8 8-16,-4 13 6 15,1 3 1-15,-1 8-7 16,1-4-8-16,5-1-4 16,3 1-21-16,4-6-134 15</inkml:trace>
  <inkml:trace contextRef="#ctx0" brushRef="#br0" timeOffset="52392.1316">6914 10076 1195 0,'5'5'308'0,"7"6"-148"15,6-3-26-15,5 0-35 16,-4-5-11-16,-1-7-25 15,-3-2-11-15,-4-5-16 16,3-1-5-16,-9 0-14 16,-5-4-3-16,-5-1-10 15,-8 2-6-15,-7-1-16 16,-6 1-1-16,0 5-4 16,1 3 3-16,5 14 4 15,6 7 2-15,3 10 2 16,3 4 2-16,8 3 3 15,3 5 4-15,6 3 9 16,2 3 6-16,-1 1 4 16,-1-3 0-16,0-5-1 15,-2-5-14-15,9-12-85 16,-1-5-123-16</inkml:trace>
  <inkml:trace contextRef="#ctx0" brushRef="#br0" timeOffset="52588.746">7223 9907 1489 0,'0'8'252'0,"-2"11"-68"16,1 10-45-16,-1 5-37 15,2 1-22-15,5-1-37 16,1-5-11-16,5-5-81 15,1-5-62-15</inkml:trace>
  <inkml:trace contextRef="#ctx0" brushRef="#br0" timeOffset="52757.397">7395 9935 1407 0,'3'17'223'16,"4"10"-74"-16,1 2-65 16,3 3-24-16,-1-1-26 15,-1-4-4-15,-1-4-129 0</inkml:trace>
  <inkml:trace contextRef="#ctx0" brushRef="#br0" timeOffset="52935.9501">7570 9934 991 0,'-11'6'400'0,"-13"7"-253"15,3-1-61-15,3 9-32 16,7-1-13-16,8-5-19 16,7 1-5-16,9-6-18 15,4-1-26-15,4 2-145 16</inkml:trace>
  <inkml:trace contextRef="#ctx0" brushRef="#br0" timeOffset="53220.6416">7722 9986 1502 0,'4'-1'253'0,"4"4"-80"15,-1 8-32-15,0 7-57 16,-6 3-10-16,-2 1-33 15,-3-4-13-15,-2-4-16 16,5-1-3-16,1-10-24 16,5-1-24-16,4-11-48 0,3-1-12 15,5-10 14-15,4 2 18 16,6 4 39-16,-1-1 14 16,-1 11 10-16,-5 4 3 15,-4 8 16-15,-6 4 9 16,-4 10 2-16,-3 0 0 15,-5 1-14-15,-1 1-9 16,3-3-106-16</inkml:trace>
  <inkml:trace contextRef="#ctx0" brushRef="#br0" timeOffset="53382.1103">7789 9684 1509 0,'4'-1'291'0,"4"1"-57"16,2 9-83-16,-2 17-107 15,1 2-40-15</inkml:trace>
  <inkml:trace contextRef="#ctx0" brushRef="#br0" timeOffset="53964.035">8639 9847 1516 0,'14'24'250'16,"11"16"-107"-16,8 24-69 15,5 6-13-15,-9 4-25 16,-6 2-8-16,-23-5-2 15,-8 0-4-15,-12-11-28 16,-6-10-14-16,1-16-26 0,2-15-3 16,2-19 7-16,-1-15 3 15,8-26 16-15,4-11 4 16,12-13 21-16,11-4 16 16,12 5 29-16,10 0 12 15,10 8 0-15,3 5-4 0,1 5-24 16,-3 9-15-16,-6 9-35 15,-3 5-37-15</inkml:trace>
  <inkml:trace contextRef="#ctx0" brushRef="#br0" timeOffset="54164.0149">9075 9882 1443 0,'-2'2'247'0,"-1"7"-28"16,2 8-59-16,1 14-64 15,2 4-18-15,2 3-34 16,-2 0-16-16,8-6-36 16,1-2-48-16,8-10-197 15</inkml:trace>
  <inkml:trace contextRef="#ctx0" brushRef="#br0" timeOffset="54374.4527">9307 9902 1433 0,'-8'1'199'16,"-15"5"-96"-16,-3 5-31 15,0 9-26-15,-1 1-9 16,9 2-19-16,7-1-8 15,12 1-9-15,6-5-1 0,14-2 1 16,3-2 2-16,7-8 2 16,3 2-10-16,-3-1-122 15</inkml:trace>
  <inkml:trace contextRef="#ctx0" brushRef="#br0" timeOffset="54681.9822">9740 10008 1352 0,'-12'12'231'0,"-18"9"-85"16,-2-1-38-16,-4-8-40 16,1-2-18-16,3-10-6 15,5-3-25-15,7-7-10 0,3-2-3 16,6-6-6-16,7-1-2 15,7-1-5-15,4-1-1 16,11 3-1-16,0 5 5 16,3 13 20-16,1 4 16 15,-4 19 30-15,2 3 19 16,-2 7 2-16,3 0-15 16,4-5-28-16,2-3-15 0,5-9-107 15,0-3-70-15</inkml:trace>
  <inkml:trace contextRef="#ctx0" brushRef="#br0" timeOffset="55192.1327">10029 10055 1224 0,'-2'-3'278'0,"-2"-5"-161"16,-3-3-10-16,-6 0-31 15,-6-4 4-15,-7-5-21 16,0 2-13-16,2 5-29 16,3 6-16-16,8 15-7 15,-1 7-2-15,8 6 4 16,-1 3 2-16,9 2 3 0,5-1 0 15,5-2 2-15,6-3-1 16,1-11 2-16,3-3 1 16,-1-9 2-16,2-2 1 15,1-10-1-15,-3-2-1 16,-6-3-2-16,-2-3 0 0,-8 4 0 16,-3 2 0-16,-2 9-1 15,0 2-2-15,-2 6-2 16,1 1 1-16,1-1 4 15,0 0 7-15,1 19 15 16,6 29 6-16,5-33 22 16,6-1 6-16,7-5 8 15,2-5 9-15,2-4 2 16,-5-6-4-16,-9-7-11 16,-3 2-10-16,-9-7-24 15,-2 8-10-15,-2-4-53 16,-8-1-65-16</inkml:trace>
  <inkml:trace contextRef="#ctx0" brushRef="#br0" timeOffset="55733.8395">10617 9942 1018 0,'-17'7'417'15,"-11"4"-251"-15,2 5-84 16,1 1-21-16,9 2-40 16,4 0 2-16,6-3 1 0,6 0 6 15,8-1 14-15,1-1 5 16,10-7 5-16,1-3 2 16,2-4-8-16,4-3-3 15,-5 1-16-15,-2 1-6 16,-8 1-10-16,-2 2-1 15,-9-1 1-15,-6 0-11 16,-5-1-82-16,1-2-54 16</inkml:trace>
  <inkml:trace contextRef="#ctx0" brushRef="#br0" timeOffset="55925.8925">10774 9963 1546 0,'3'9'268'0,"5"13"-109"15,5 0-19-15,-8 0-46 16,0-4-21-16,-3-8-42 16,-4-1-8-16,4 0-86 15,-2-2-93-15</inkml:trace>
  <inkml:trace contextRef="#ctx0" brushRef="#br0" timeOffset="56260.0735">11200 9980 1469 0,'0'11'240'16,"-1"10"-88"-16,-10-3-25 15,-9 3-68-15,-5-4-18 16,-10-5-9-16,4-2-1 0,0-8-15 16,3-3-3-16,4-6-8 15,3-1-9-15,9-7-15 16,4-1-4-16,9-1-4 16,6 1 6-16,10 4 10 15,0 2 3-15,7 7 18 16,2 3 4-16,-1 10 20 15,2 6 12-15,-4 6 8 16,-1 2 1-16,-6 0-13 16,5 0-11-16,-9-5-24 15,2 1-42-15,1-6-91 16</inkml:trace>
  <inkml:trace contextRef="#ctx0" brushRef="#br0" timeOffset="56481.4725">11301 10023 1360 0,'2'0'255'0,"8"5"-32"0,0 4-55 16,0 7-62-16,-2 4-5 16,-1 2-27-16,1-7-16 15,-1-5-25-15,6-2-11 16,-1-13-6-16,3 0-1 15,1-9-3-15,2-7-2 16,-2 5-39-16,-2-3-48 0</inkml:trace>
  <inkml:trace contextRef="#ctx0" brushRef="#br0" timeOffset="56809.5972">11597 10043 1529 0,'0'7'279'0,"-1"10"-88"16,-7 2-36-16,-4 2-63 15,2-1-37-15,2-6-37 16,6-2-10-16,5-8-42 16,5-4-32-16,7-11-64 15,5-2-4-15,4-6 14 16,0 0 32-16,3 2 52 0,-2 0 17 15,-4 4 21-15,-3 5 16 16,-6 7 33-16,-4 7 23 16,0 12 28-16,-4 5-4 15,1 6-11-15,-2-2-9 16,0-1-28-16,3-3-13 16,-2-7-21-16,2-3-26 15,1-8-76-15,-3-5-321 16</inkml:trace>
  <inkml:trace contextRef="#ctx0" brushRef="#br0" timeOffset="56946.2516">11689 9790 1619 0,'-1'-2'369'0,"0"2"-136"15,1 8-82-15,2 18-109 16,1 9-16-16</inkml:trace>
  <inkml:trace contextRef="#ctx0" brushRef="#br0" timeOffset="58263.8019">12681 9915 1296 0,'-8'-5'267'0,"-10"-6"-86"15,-4-1-14-15,-10 4-51 16,-1 2-21-16,-4 7-40 0,3 10-24 16,11 3-25-1,10 6-8-15,10 4-8 0,8-2-1 16,13 3 3-16,4-6 3 15,9-11 3-15,0-2-2 16,-2-6-10-16,-3-1-4 16,-13-5-12-16,-1-1 5 15,-10-3 9-15,-4-1 3 16,-4 8 10-16,-10-3 3 16,-6 11 0-16,0 1 0 0,-1 3-2 15,6 5 0-15,4 2-3 16,6 1 0-16,8 3 1 15,5-4 0-15,10-5 3 16,4-1 1-16,5-8 2 16,4-2 1-16,-1-10 0 15,-3-1 0-15,-2-2-1 16,1 5-1-16,-3 3-1 16,-2-1-1-16,-1 9 0 15,-8 1 0-15,-3 7 4 16,-1 3 2-16,-6-1 4 15,0 0 1-15,-3-5-1 16,-3-3 2-16,-3-6-3 16,2-6-1-16,-1-8-13 15,2-2-11-15,6-6-43 16,5-5-9-16,5-3 7 16,8 3 8-16,3 4 52 0,2 9 21 15,5 11 38-15,-4 5 21 16,-2 14 18-16,-2 6 6 15,-9 7-20-15,-2 0-16 16,-2 3-30-16,-1-4-9 16,1-3-14-16,2-1-28 15,0-7-88-15,2-3-66 0</inkml:trace>
  <inkml:trace contextRef="#ctx0" brushRef="#br0" timeOffset="58417.3913">13096 9924 1432 0,'4'1'249'0,"8"9"-35"15,-2 9-32-15,-2 14-93 16,-1 1-21-16,-4-4-41 16,3-1-19-16,1-9-47 15</inkml:trace>
  <inkml:trace contextRef="#ctx0" brushRef="#br0" timeOffset="58790.4855">13400 9960 1403 0,'-8'-10'224'15,"-6"-1"-77"-15,-7 1-25 16,0 15-50-16,1 9-19 16,2 11-23-16,5 5-4 0,7 3-15 15,8-1-4-15,10-7-4 16,5 0-1-16,11-10 1 16,-2-6 1-16,2-7-1 15,-1-5 1-15,-10-4-3 16,-2-6 2-16,-8 3 2 15,-6-5 1-15,-7 8 13 16,-3 1 13-16,-3 4 17 16,4 11 2-16,3 5-9 15,-1 6-13-15,5 6-20 16,1-1-4-16,5 4-21 16,3 0-40-16,2-6-99 15</inkml:trace>
  <inkml:trace contextRef="#ctx0" brushRef="#br0" timeOffset="59129.5759">13834 9983 1545 0,'-3'8'259'15,"-8"6"-122"-15,-1 4-27 16,-9-2-37-16,-3-1 1 0,-2-3-21 16,-1-5-11-16,4-9-17 15,-2-6-12-15,5-2-10 16,1-4-4-16,4-4-6 16,10 2-3-16,6-3 0 15,7 3-1-15,14 10 3 16,0 3 4-16,3 7 10 15,1 9 5-15,-8 4 2 16,3 6-1-16,-1 5-7 16,-3-1-1-16,-4-2-23 15,-5 1-44-15</inkml:trace>
  <inkml:trace contextRef="#ctx0" brushRef="#br0" timeOffset="59286.1724">13709 9789 1533 0,'-1'-7'312'0,"1"-3"-12"16,0 6-218-16,10 4-81 16,0 4-185-16</inkml:trace>
  <inkml:trace contextRef="#ctx0" brushRef="#br0" timeOffset="59492.4553">13966 9911 1465 0,'7'13'277'0,"12"13"-19"16,1 3-70-16,2 4-76 16,-3-6-38-16,-3-6-29 15,0-3-14-15,-3-8-17 16,-2-8-1-16,1-4-1 15,-5-9 2-15,4-4-4 16,1-2-17-16,-8-8-74 16,3 3 60-16</inkml:trace>
  <inkml:trace contextRef="#ctx0" brushRef="#br0" timeOffset="60042.487">14412 9862 1505 0,'-9'-4'270'0,"-9"3"-75"16,0 2-47-16,8 10-73 15,3 1-27-15,9 3-27 16,4 3-9-16,6-3-9 16,3-1-1-16,0-2 1 15,1-3 0-15,-1-3-13 16,-4-5-11-16,-7-3-27 16,-4-2-13-16,-12 1 1 15,-2-1 12-15,-6 4 24 16,-3 4 12-16,2 3 16 15,1 2 6-15,9 6 4 16,3 0 5-16,5 3 10 16,6 3 3-16,7-3 2 15,5 1-2-15,7-6-16 16,1-6-5-16,3-6-2 16,1-7 0-16,0-4-7 15,1-2-3-15,-3-5-3 0,-1 1 0 16,-5-6 4-1,-6 1 7-15,-4 5 14 0,-1 2 7 16,-5 8 14-16,4 4 3 16,-4 7-3-16,-3 2-7 15,5 9-12-15,-5 2-7 16,0 3-11-16,3 2-6 16,-1-1-55-16,2 1-40 15</inkml:trace>
  <inkml:trace contextRef="#ctx0" brushRef="#br0" timeOffset="60373.6683">14894 10030 1363 0,'3'3'228'0,"-3"8"-69"16,-3-1-34-16,-7 5-1 15,-7-4-6-15,-8-2-8 16,-3-1-21-16,-7-10-50 16,4 0-16-16,4-6-11 15,5-4-3-15,7-1-5 16,3-7-2-16,5 0-11 16,6 0-9-16,8-1-20 0,5 4 0 15,11 5 5-15,2 3 11 16,5 13 33-16,-2 5 15 15,-3 8 22-15,-1 9 8 16,-6-2-6-16,1 6-10 16,-6-1-13-16,-1-5-26 15</inkml:trace>
  <inkml:trace contextRef="#ctx0" brushRef="#br0" timeOffset="61336.0585">1861 10640 1383 0,'6'10'208'16,"4"12"-98"-16,-3 6-6 16,-10 8-6-16,-8-1-9 15,-8 2-14-15,-6-3-9 16,-3-7-14-16,-1-6-13 15,-5-14-20-15,6-8-4 16,1-14-6-16,7-6-5 16,5-8-13-16,7 2-8 15,8-2-6-15,3 2 0 0,16 11 10 16,3 3 11 0,8 13 11-16,4 8 6 0,-1 10 8 15,0 6 1-15,0 7-3 16,-2-2-2-16,-2 2-10 15,1-4-38-15</inkml:trace>
  <inkml:trace contextRef="#ctx0" brushRef="#br0" timeOffset="61669.91">2054 10715 1548 0,'9'4'301'16,"6"4"-89"-16,-4 9-103 16,-1 3-19-16,-6 7-40 15,-6-1-11-15,-3 3-16 0,1-5-8 16,0-9-22-16,5-4-15 16,5-16-33-16,-2-8-11 15,0-11 5-15,5-6 12 16,2-1 32-16,5 2 10 15,-1 4 7-15,-4 4 0 16,0 5 9-16,-4 5 20 16,-4 9 33-16,3 7 11 0,-1 12 6 15,1 6-14 1,6 7-27-16,2 0-12 0,9-2-28 16,-1-5-48-16,4-11-23 15</inkml:trace>
  <inkml:trace contextRef="#ctx0" brushRef="#br0" timeOffset="62145.6716">2398 10745 1234 0,'10'1'306'15,"8"1"-78"-15,13-1-161 16,4 0-18-16,0-2-29 0,-2-2-5 16,-10-3-5-16,-2 2 1 15,-10-2 1-15,-4 2 0 16,-8 4-3-16,-7 0-1 16,-5 6-2-16,-4-1-2 15,1 5 2-15,1 2 1 16,1 4 1-16,9 7 1 15,5 2 5-15,7 4 0 16,8-3 1-16,0-6-2 0,7-7-5 16,-4-7-1-16,3-9 1 15,0-5 1-15,-4-11 0 16,3-1-3-16,-1-5-3 16,-1-1-1-16,-3 3 0 15,-4 0 1-15,-2 10 6 16,-4 4 15-16,-1 11 41 15,-4 8 10-15,0 9-2 16,2 4-16-16,0 5-40 16,3-1-10-16,-2-6-19 15,-3 3-28-15,5-15-85 16,1-2-322-16</inkml:trace>
  <inkml:trace contextRef="#ctx0" brushRef="#br0" timeOffset="62297.0992">2764 10520 1707 0,'-1'-8'392'0,"-5"-3"-183"16,7 8-150-16,5 4-42 16,2 10-108-16,-2 5-342 15</inkml:trace>
  <inkml:trace contextRef="#ctx0" brushRef="#br0" timeOffset="62506.0607">3013 10850 2321 0,'7'15'27'0,"-3"-3"4"15,8 11 30-15,-4-11-3 16,1-9 6-16,5-10 1 15,-3-8-7-15,4-8-26 16,0-3-9-16,-1-3-14 16,2 1-1-16,-3 6-57 15,0 4-44-15</inkml:trace>
  <inkml:trace contextRef="#ctx0" brushRef="#br0" timeOffset="63132.8993">3545 10801 1405 0,'0'6'264'16,"-4"8"-13"-16,-9 1-41 0,-10-1-83 15,-5-4-35-15,-5-5-45 16,-2-7-14-16,8-4-14 16,-1-7-7-16,12-4-12 15,4-2-8-15,9 2-15 16,5 2-1-16,9 7 1 16,4 5 2-16,2 6 12 15,2 6 2-15,5 13 6 16,1 1 2-16,0 2 3 15,-5-2-1-15,1-5-1 16,3-8 2-16,-2-8 3 16,1-3 0-16,0-10 3 15,-6-2 0-15,-2-8-3 16,2-1-1-16,-5-3-1 16,-1 1-1-16,1 3 0 15,0 3-3-15,-2 7 0 0,-2 5 8 16,0 11 14-16,-1 5 4 15,3 13 6-15,4 5-4 16,5 4-11-16,1 2-2 16,1-8-5-16,-1-1-2 15,-10-10-1-15,-3-5 2 16,-8-9 4-16,-5-3-2 16,-4-7-4-16,-2-3-4 0,4-4-9 15,3-4-4-15,9 1 0 16,5-1-4-16,6 2 5 15,5 0-1-15,3 3 3 16,4 4 3-16,1 9 3 16,-5 2 1-16,-5 3 4 15,-7 5-5-15</inkml:trace>
  <inkml:trace contextRef="#ctx0" brushRef="#br0" timeOffset="63762.2338">4910 10742 1370 0,'4'5'250'0,"4"12"-41"16,6 9-41-16,-5 11-61 16,1 4-17-16,0-1-33 15,-6-2-4-15,0-12-13 0,1-5-8 16,-5-16-10-16,0-7-2 16,2-6-4-16,-2-8-2 15,4-8-5-15,-2-5-3 16,10-1-6-16,2 0-2 15,5 5-2-15,8 4 0 16,3 6 3-16,3 6 1 16,1 11 0-16,-5 4 0 15,-16 1-23-15,-2-2-6 16</inkml:trace>
  <inkml:trace contextRef="#ctx0" brushRef="#br0" timeOffset="64396.235">5787 10693 1428 0,'-3'3'231'0,"-6"7"-70"16,-9 3-21-16,-15 4-64 15,-4 6-27-15,-5 2-21 16,-1-2 0-16,6-1-3 16,5-6 2-16,10-7-12 15,5-3-5-15,8-4 6 16,3 1 7-16,9-2 16 15,6 0 6-15,11 6-6 16,8 2-6-16,6 13-9 16,3 4-2-16,-2 4-2 0,-3 3-4 15,-4-8 1-15,-3-5-21 16,5-6 320-16</inkml:trace>
  <inkml:trace contextRef="#ctx0" brushRef="#br0" timeOffset="65048.4876">6241 10925 1113 0,'3'0'341'0,"3"-3"-214"16,2 1-8-16,-2-5-17 0,-2-1-1 16,1-2-20-16,-3-3-3 15,-2-2-8-15,-2-1-3 16,-9 0-18-16,-4-3-10 16,-8 3-21-16,-2 2-6 15,1 8-12-15,-1 6-2 16,3 12-7-16,0 6-2 15,6 14 0-15,4 2 0 0,12 4 2 16,3-7 3-16,13-3 3 16,3-5 3-16,3-14 3 15,2-1 0-15,3-12-7 16,-1-7-21-16,0-6-47 16,-2-3-11-16,-4-1 2 15,-7-1 17-15,-4 2 40 16,-3 5 14-16,-7 5 18 15,-3 4 10-15,-1 11 15 16,-2 3 9-16,3 11 14 16,0 3-1-16,3 1 7 15,3 4-3-15,6-9-19 16,5-3-9-16,9-1-12 16,0-7-28-16,2-5-79 15,1-2-43-15</inkml:trace>
  <inkml:trace contextRef="#ctx0" brushRef="#br0" timeOffset="65205.0621">6655 11019 1698 0,'-1'2'411'16,"-4"2"-162"-16,5 0-99 0,0-4-56 15</inkml:trace>
  <inkml:trace contextRef="#ctx0" brushRef="#br0" timeOffset="86131.3705">2840 1525 809 0,'4'6'457'0,"8"6"-216"16,3-1-104-16,6 1-9 16,1-5 2-16,6-3-27 15,1-4-18-15,1-2-24 16,-1-2-15-16,-5-8-19 0,-1-1-3 16,-5-8-5-16,-6-2 0 15,-9 0 0-15,-5-6 2 16,-16 4 3-16,0 0-2 15,-14 7 0-15,-2 7-2 16,-4 6-5-16,-3 5 0 16,9 6-7-16,5 8-8 15,13 9-10-15,4 4-3 0,10 15-2 16,3 3 0-16,9 8 12 16,0 10 2-16,1 7 25 15,0 4 15-15,-6-2 31 16,-5-9 16-16,-4-7-5 15,-2-12-11-15,-3-9-34 16,5-4-11-16,-2-14-32 16,3-7-32-16,3-9-91 15,2-6-57-15</inkml:trace>
  <inkml:trace contextRef="#ctx0" brushRef="#br0" timeOffset="86586.2323">3488 1440 1199 0,'-1'0'331'16,"1"-1"-116"-16,10 2-80 16,7-2-24-16,18 2-54 15,5 0-22-15,11-2-24 16,0 1-5-16,-9 1-79 15,-1 3-77-15</inkml:trace>
  <inkml:trace contextRef="#ctx0" brushRef="#br0" timeOffset="86829.5137">3566 1577 1505 0,'1'2'291'0,"7"5"-45"0,19 0-94 16,10-3-19-16,11-2-58 15,3-2-19-15,2-2-28 16,-23-2-17-1,-15 3-108-15</inkml:trace>
  <inkml:trace contextRef="#ctx0" brushRef="#br0" timeOffset="87305.6174">4207 1549 1582 0,'6'4'263'0,"11"2"-159"16,20-1-48-16,36 5-17 16,14-5 4-16,33 0-5 15,12-3 4-15,6-2-2 16,2-1-11-16,-13-1-12 16,-1 2-5-16,-21-4-51 15,-9 0-49-15,-14-3-279 16</inkml:trace>
  <inkml:trace contextRef="#ctx0" brushRef="#br0" timeOffset="87868.2001">4718 949 1124 0,'-16'0'382'16,"-13"0"-158"-16,-5 9-94 15,1 3-27-15,5 18-53 16,8 1-7-16,10 15-29 15,8 6-3-15,14-9 7 0,11 7 2 16,12-8 2-16,5-6 3 16,15-10-4-16,8-11 1 15,7-19 3-15,0-10 1 16,-11-12 16-16,-14-6 10 16,-18-3 13-16,-5-2 7 15,-22 5-12-15,-9-1-8 16,-16 3-19-16,-9 2-13 0,-2-6-14 15,-3 6-6-15,8 0-47 16,5 5-38-16,6 11-107 16,8 4-95-16</inkml:trace>
  <inkml:trace contextRef="#ctx0" brushRef="#br0" timeOffset="88139.6897">4767 1108 1606 0,'10'2'336'16,"10"9"-121"-16,12 2-40 15,7 13-50-15,2 8-17 16,-10-1-34-16,-5 4-19 16,-8-7-26-16,-7-7-20 15,9-4-81-15,0-5 399 16</inkml:trace>
  <inkml:trace contextRef="#ctx0" brushRef="#br0" timeOffset="88831.6654">4506 1850 1211 0,'0'-7'336'16,"3"-5"-79"-16,-3 1-98 15,3 3-22-15,1 6-26 16,-4 3-16-16,7 14-31 16,2 6-14-16,7 12-13 15,5 11-5-15,10 10-6 16,-1 3-3-16,1 4-5 16,-2-6-3-16,-10-11 0 15,0-5-2-15,-5-15 4 16,1-6 2-16,-1-16 10 15,-4-8 1-15,0-14-2 16,1-10-4-16,4-13-12 16,6-3-5-16,5-4-5 15,2-2-1-15,0 5-1 0,0 2 0 16,-4 2 4 0,-6 9 7-16,-3 6 7 0,-7 9 0 15,1 2-2-15,-3 5-7 16,-3 1-31-16,2 3-33 15,-4 5-83-15</inkml:trace>
  <inkml:trace contextRef="#ctx0" brushRef="#br0" timeOffset="103732.4972">5841 1544 1215 0,'3'0'288'15,"17"5"-151"-15,3 2-16 16,15 1-41-16,5 3-18 15,8-3-37-15,9-5-9 16,-5-3-35-16,-1 0-58 0</inkml:trace>
  <inkml:trace contextRef="#ctx0" brushRef="#br0" timeOffset="103930.9671">5957 1638 1447 0,'12'3'215'0,"13"-2"-80"16,11 0-33-16,15 3-53 15,-9-1-13-15,10 0-105 16</inkml:trace>
  <inkml:trace contextRef="#ctx0" brushRef="#br0" timeOffset="104334.1056">6499 1582 1315 0,'-2'-1'233'0,"2"1"-114"16,6 2-36-16,-6-2-29 15,29 0 2-15,64 1-4 16,-16-1 1-16,21 2 6 16,10 4-6-16,19-1 17 15,7 2-9-15,-3-5-21 16,-4-2-1-16,-17 0-58 0,-15-6-31 15,-17 4-132-15</inkml:trace>
  <inkml:trace contextRef="#ctx0" brushRef="#br0" timeOffset="105006.9774">6679 1915 1456 0,'-1'-6'262'0,"0"-5"-32"0,3 9-99 15,3 6-16-15,8 16-44 16,5 8-21-16,10 17-5 16,5 5-7-16,-3 6-14 15,-3 2-2-15,-7-7-8 16,-2-5-1-16,-4-16 3 16,1-8 4-16,-1-20 9 15,-4-7 5-15,5-18 4 16,3-8-2-16,-2-9-8 15,2-6-5-15,0 0-8 16,-3 1-5-16,-3 4-7 16,0 6-2-16,-3 9-40 15,-3 4-42-15,-3 9-127 16</inkml:trace>
  <inkml:trace contextRef="#ctx0" brushRef="#br0" timeOffset="105334.7196">7188 2241 1516 0,'-4'0'273'15,"-1"2"-66"-15,2 10-113 16,-2 4-25-16,5 8-32 16,0 4-13-16,4 1-14 15,0 0-6-15,4-4-16 16,0-7-36-16,2-12-105 15,0-6-196-15</inkml:trace>
  <inkml:trace contextRef="#ctx0" brushRef="#br0" timeOffset="105468.4601">7180 2119 1483 0,'-3'-2'283'0,"1"-5"-20"16,2 4-164-16,0 2-40 15,0 1-98-15,0 0-61 16</inkml:trace>
  <inkml:trace contextRef="#ctx0" brushRef="#br0" timeOffset="105771.6355">7373 2314 1546 0,'2'12'267'0,"4"15"-96"15,1-2-56-15,-1-4-38 16,1-5 2-16,-3-7-13 16,-1-5-6-16,7-8-16 15,-8-6-9-15,6-7-15 16,5 1-6-16,-4-6-6 16,7 1-2-16,-4-1-4 15,1 0 1-15,-4 10 19 16,2 2 8-16,-2 15 24 15,-3 6 11-15,2 15-7 16,0 5-6-16,0 0-18 16,5-1-4-16,2-7-52 15,1-8-575-15</inkml:trace>
  <inkml:trace contextRef="#ctx0" brushRef="#br0" timeOffset="109270.899">6899 966 1339 0,'-22'-2'260'15,"-20"2"-57"-15,-7 1-27 16,5 15-98-16,6 9-21 16,15 12-30-16,11 5-14 0,21 4-8 15,17-1-2-15,27-5 0 16,5-5 2-16,8-14 2 16,1-9 1-16,-10-14 7 15,2-10 19-15,-16-8 41 16,-13-7 16-16,-21-10 5 15,-8 2-14-15,-14-5-37 16,-12-3-16-16,-13 1-17 16,-9-2-5-16,5 2-21 15,8 9-28-15,15 13-85 16,5 8-72-16</inkml:trace>
  <inkml:trace contextRef="#ctx0" brushRef="#br0" timeOffset="109540.4674">6936 1077 1537 0,'3'7'315'0,"4"8"-47"0,13 7-114 16,3 3-26-16,5 7-53 15,-1 2-21-15,-1 0-27 16,-2-1 1-16,-4-9-73 16,-5-6-45-16</inkml:trace>
  <inkml:trace contextRef="#ctx0" brushRef="#br0" timeOffset="109855.939">7367 1179 1566 0,'0'-1'318'15,"4"7"-85"-15,-3 8-43 16,-2 9-87-16,1 7-25 15,-4 6-47-15,6 0-11 0,5-1-54 16,0-7-53-16</inkml:trace>
  <inkml:trace contextRef="#ctx0" brushRef="#br0" timeOffset="110019.5023">7349 1077 1588 0,'0'-1'255'0,"5"-1"-207"16,6 1-92-16</inkml:trace>
  <inkml:trace contextRef="#ctx0" brushRef="#br0" timeOffset="110293.3095">7542 1268 1524 0,'3'17'285'0,"-3"11"-67"16,1-3-107-16,0-3-25 16,4-8-36-16,2-6-11 15,4-9-12-15,3-6-5 16,1-11-8-16,1-2-2 0,2-6-3 15,2-4 4-15,1 5 8 16,2 1 3-16,-4 12 21 16,-2 7 6-16,-4 12 16 15,-1 10 2-15,-7 14-17 16,-1 10-12-16,0-2-14 16,0 0-30-16,8-7-162 15</inkml:trace>
  <inkml:trace contextRef="#ctx0" brushRef="#br0" timeOffset="150883.1075">8451 1672 1361 0,'4'1'242'0,"7"5"-43"15,0 5-8-15,-11 9-46 16,-7-3-8-16,-4 13-56 16,-5-2-31-16,-3-3-79 15,6 2-51-15</inkml:trace>
  <inkml:trace contextRef="#ctx0" brushRef="#br0" timeOffset="151390.0319">8832 1321 1352 0,'3'0'249'0,"1"7"-49"15,2 16-36-15,5 14-62 16,5 17-1-16,6 15-19 16,5 1-3-16,9 1-33 15,-6-11-14-15,2-15-9 16,-5-10-4-16,-2-16 12 16,0-6 11-16,-4-15 19 15,2-4 12-15,-3-13-2 16,-4-8-9-16,5-10-25 15,0-6-10-15,0-6-15 16,4-3-5-16,-6-4 0 16,0 2-1-16,-3 2-11 0,-7 6-20 15,-3 15-84-15,-4 11-77 16</inkml:trace>
  <inkml:trace contextRef="#ctx0" brushRef="#br0" timeOffset="151713.1056">9547 1584 1466 0,'6'2'272'16,"7"2"-2"-16,16-1-160 15,6 0-16-15,13-1-49 16,1-1-15-16,-3 0-10 15,-3-3-30-15,-7 0-159 16</inkml:trace>
  <inkml:trace contextRef="#ctx0" brushRef="#br0" timeOffset="151901.782">9644 1712 1530 0,'14'2'304'16,"9"3"-57"-16,15-2-127 15,2 1-37-15,0-4-56 16,1 1-53-16</inkml:trace>
  <inkml:trace contextRef="#ctx0" brushRef="#br0" timeOffset="152438.3339">10300 1272 1570 0,'-2'3'291'0,"-6"9"-137"15,-3 4-44-15,4 6-49 16,2 2-15-16,7 0-14 16,8 1-4-16,8-5-10 15,4-4-3-15,3-7-3 16,1-4-2-16,0-5-23 16,-3-1-27-16,-4-3-73 15,-1-8-41-15,-3-3-89 16,-1-8-2-16,-3-4-67 15,2 1-205-15,-9-4 568 16,-1 4 333-16,-6 7-17 16,-5 5-132-16,1 10-11 15,0 7-19-15,3 12-51 16,-1 7-31-16,3 16-50 16,3 1-18-16,5 3-31 15,1 0-9-15,4-6-84 16,-5-2-53-16</inkml:trace>
  <inkml:trace contextRef="#ctx0" brushRef="#br0" timeOffset="152682.9554">10210 1668 1416 0,'6'0'266'0,"12"3"10"15,8 0-92-15,20 3-66 16,8 2-39-16,9-1-41 16,4-2-15-16,-2-1-28 15,-8-2-34-15,-9 1-127 16</inkml:trace>
  <inkml:trace contextRef="#ctx0" brushRef="#br0" timeOffset="153171.6486">10313 1946 1414 0,'2'-3'240'0,"6"-4"-47"15,8-1-75-15,7 1-30 0,8-1-34 16,3 2-6-16,7 6-24 15,0-1-7-15,-1 8-9 16,-6 3-2-16,-16 3 0 16,-10 3 0-16,-15-4 7 15,-7 0 1-15,-10-2 4 16,1-2-1-16,6 1-4 16,2-4-3-16,12-5-10 15,7-1 0-15,10 1-2 16,5 0 0-16,9 6 4 15,3 7 0-15,1 3-2 16,-4 4 2-16,-13 2 11 16,-9 1 12-16,-19 4 15 15,-10 1 5-15,-18-2-7 16,-9-4-14-16,0-14-49 0,2-6-3 16,19-8-125-16,10-6-126 15</inkml:trace>
  <inkml:trace contextRef="#ctx0" brushRef="#br0" timeOffset="155165.68">10895 1545 1374 0,'0'-6'269'16,"0"0"-16"-16,0 2-42 0,-2 11-71 15,-1 9-37-15,-1 10-43 16,-3 9-18-16,2 6-25 16,2-4-7-16,3-1-12 15,3-7-16-15,5-13-58 16,5-6-35-16,3-12-134 16,1-7-67-16</inkml:trace>
  <inkml:trace contextRef="#ctx0" brushRef="#br0" timeOffset="155377.6887">10882 1600 1182 0,'-3'-7'307'0,"2"-8"-164"16,1 3-7-16,9 5-19 15,5 2-13-15,8 5-42 16,2-6-19-16,1 4-27 16,2-1-7-16,-2 4 1 15,-2 4 6-15,-3 6 22 0,-3 2 14 16,-8 5 18-16,-1 5 2 15,-2 6-14-15,-1 0-13 16,-1-3-20-16,2 0-10 16,-4-6-46-16,-2-1-49 15,-1-5-397-15</inkml:trace>
  <inkml:trace contextRef="#ctx0" brushRef="#br0" timeOffset="155927.2607">11501 1729 662 0,'5'-4'493'0,"3"-8"-156"15,0-2-185-15,-7-1-18 16,-2-2 0-16,-4-1-22 16,-3-1-9-16,-5-2-3 0,-2 2-16 15,-7 3-23-15,1-2-14 16,-4 10-26-16,3 7-11 15,0 6-15-15,0 5-6 16,6 6-4-16,1 6 1 16,8 5 2-16,7 5 0 15,1 0 4-15,8-5 3 16,10-8 4-16,3-4 1 16,10-9 1-16,-1-6 3 0,0-6 1 15,-1-5 0-15,-7-9-2 16,-3-1-2-16,-9-3 2 15,-3 2 0-15,-8 4 3 16,-3 3 1-16,-2 8 4 16,-1 6 5-16,2 8 6 15,2 4 2-15,3 9-5 16,7 8-8-16,10-1-5 16,5 3-3-16,8-2-26 15,-3-10-38-15</inkml:trace>
  <inkml:trace contextRef="#ctx0" brushRef="#br0" timeOffset="156546.2413">11715 1204 1173 0,'-3'-3'335'0,"3"-4"-146"16,1-2-31-16,9 1-48 15,2-2-20-15,5 0-21 16,0 2-4-16,8 5-21 16,-1 2-9-16,-2 5-15 15,-2 3-4-15,-12 6-2 16,-3 1-1-16,-13 1 1 0,-4 1 0 16,-2-1-3-16,0-2-2 15,6-4-6-15,5 0-3 16,4-1-3-16,6-1-1 15,12 2 1-15,1 1 1 16,3 3 3-16,-2 3 5 16,-10 3 31-16,-7 1 14 15,-16-1 15-15,-11 0 6 0,-18-8-23 16,0-6-13-16,5-6-37 16,2-6-30-16,23 2-69 15</inkml:trace>
  <inkml:trace contextRef="#ctx0" brushRef="#br1" timeOffset="203034.3224">16647 9731 1461 0,'0'0'234'0,"0"3"-70"15,0-1-13-15,0-2-39 16,0 0 2-16,0 0-20 15,0 1-10-15,9 14-21 16,25 34-12-16,-13-21-6 16,3 5-2-16,1 2-13 15,-2 5-2-15,-8-8-14 16,-4-7-2-16,1-11-57 0,-7-8-69 16</inkml:trace>
  <inkml:trace contextRef="#ctx0" brushRef="#br1" timeOffset="203511.7608">16816 10066 1522 0,'-5'1'264'0,"-1"0"-90"15,0-1-23-15,6-5-35 16,2 0-18-16,8-1-28 0,5-6-10 16,12 1-11-16,8-4-8 15,14-14-11-15,8 0-1 16,8-11 1-16,2-4 2 15,-3 1-2-15,-6 4-1 16,-9 10-12-16,-10 3-4 16,-16 10-14-16,-4 4-23 15,-13 5-104-15,0 5-81 0</inkml:trace>
  <inkml:trace contextRef="#ctx0" brushRef="#br1" timeOffset="203859.0134">17258 9481 1089 0,'-2'-3'414'16,"1"-5"-175"-16,0 8-37 0,1 1-13 16,2 10-39-16,5 7-31 15,10 12-39-15,2 4-14 16,6 2-27-16,3 0-4 15,-1-8-15-15,-3 0-4 16,0-7-45-16,-8-4-64 16</inkml:trace>
  <inkml:trace contextRef="#ctx0" brushRef="#br1" timeOffset="204276.7754">16861 9567 1412 0,'-6'8'256'0,"-5"8"-20"16,0 13-99-16,1 9-15 16,2 8-39-16,1 3-18 0,4-1-34 15,1-5-15-15,4-6-56 16,1-8-59-16</inkml:trace>
  <inkml:trace contextRef="#ctx0" brushRef="#br1" timeOffset="204491.2794">17029 9502 1615 0,'0'3'324'0,"0"14"-164"15,-2 6-19-15,-5 9-42 16,0 11-20-16,-3 8-35 15,-4 8-12-15,-2 5-25 0,4 1-1 16,2-12-70 0,9-3-57-16,3-22-169 0</inkml:trace>
  <inkml:trace contextRef="#ctx0" brushRef="#br1" timeOffset="204686.1897">17160 9550 1521 0,'1'0'285'0,"-4"5"-44"16,-3 8-28-16,0 13-82 15,-3 8-22-15,-3 12-51 16,1 3-16-16,2 5-19 16,1-3-7-16,8-10-52 15,4-9-50-15,6-18-167 16</inkml:trace>
  <inkml:trace contextRef="#ctx0" brushRef="#br1" timeOffset="204832.7998">17449 9475 1626 0,'-9'19'409'15,"-4"12"-105"-15,-4 16-126 16,-4 5-49-16,4 5-70 15,2 0-30-15</inkml:trace>
  <inkml:trace contextRef="#ctx0" brushRef="#br0" timeOffset="207721.7242">16632 9057 1484 0,'-6'-1'271'16,"-2"-4"-63"-16,8 13-70 15,1 5-16-15,13 20-57 16,5 15-15-16,17 16-22 16,8 11-8-16,5 1-4 15,6-1-2-15,-12-11-3 16,-2-8 0-16,-15-12-34 15,-6-5-34-15,-11-10-116 0,-3-8-136 16</inkml:trace>
  <inkml:trace contextRef="#ctx0" brushRef="#br0" timeOffset="208257.9937">16666 9101 1325 0,'-1'0'232'0,"-6"4"-117"0,-1 6-14 15,3 10-31-15,-1 6-11 16,2 8-14-16,-4-1-6 16,3-7-14-16,2-3-7 15,3-15-2-15,2-7-3 16,4-13 1-16,-1-10-1 16,-1-12-3-16,0-4-1 15,-3-1 7-15,-2 1 7 16,-6 3 19-16,3 11 7 15,3 10 5-15,3 12-10 0,9 10-18 16,-3 5-10-16,12 10-13 16,7-1-2-16,14 2-16 15,3-1-50-15</inkml:trace>
  <inkml:trace contextRef="#ctx0" brushRef="#br0" timeOffset="209171.863">17037 8906 740 0,'-1'-6'423'16,"1"-4"-168"-16,-3-2-141 15,-5 0-32-15,1-1 2 16,-9 0-8-16,-5 2 3 0,-3-3-12 16,-3 5-8-16,4 6-19 15,1 3-15-15,6 13-17 16,5 3-6-16,8 6-4 15,6 3-3-15,9 3 1 16,8-5 1-16,6-3 3 16,1-9 0-16,2-8 2 15,0-5 1-15,-9-13 3 16,1-2 2-16,-11-12 1 16,-5-2 0-16,-11-5 2 15,-6-2-2-15,-13-2 1 16,-6-4 3-16,1-2 5 15,3 10 1-15,8 11 0 16,8 12-4-16,9 23-7 16,7 6-1-16,9 17-7 15,6 7-1-15,5 10-1 16,6 3-1-16,-2-4 3 16,0-2 4-16,-3-13-35 0,-4-6-52 15</inkml:trace>
  <inkml:trace contextRef="#ctx0" brushRef="#br0" timeOffset="209545.9919">17131 8693 1104 0,'1'7'379'15,"0"3"-181"-15,5 11-95 16,0 2-14-16,-2 4-37 15,4 1-11-15,-1-5-13 16,4-1-3-16,-1-9-4 16,-8-10-3-16,2-7-1 15,-2-11 1-15,-2-12 4 16,0-2 10-16,-3-4 10 16,-4-3 4-16,-5-3-3 15,1 1-10-15,1 3-13 16,3 8-3-16,10 15 0 15,1 6 0-15,6 13-3 16,0 6-4-16,8 9-8 16,7 5-2-16,5 9 0 0,3 2 1 15,1-4 0-15,-1-3 3 16,-3-8-22-16,-5-6-20 16,-9-6-51-16,-4-5-35 15</inkml:trace>
  <inkml:trace contextRef="#ctx0" brushRef="#br0" timeOffset="209712.6361">17157 8768 1223 0,'5'1'333'0,"10"-2"-73"15,6-3-77-15,10-4-107 16,0-1-30-16,4-4-47 15,-3 3-40-15</inkml:trace>
  <inkml:trace contextRef="#ctx0" brushRef="#br0" timeOffset="210512.0269">16990 8537 971 0,'4'-1'389'16,"7"0"-257"-16,3-5-53 15,4-8-34-15,7 1-7 16,7-10-6-16,5 0-4 0,4 0-11 16,-1-2-5-16,-15 6-7 15,-6 6-1-15,-13 8 1 16,-7 4-2-16,-7 5 1 16,-5 1 0-16,-4 0 0 15,1-1 1-15,4-4 0 16,5 1 2-16,7-1 12 15,5 0 16-15,4-1 23 16,4 2 9-16,3 3 5 16,-1 2-10-16,-1 5-13 15,-6-3-11-15,-2 4-42 16</inkml:trace>
  <inkml:trace contextRef="#ctx0" brushRef="#br0" timeOffset="211447.3062">17187 10000 1133 0,'-2'-3'352'16,"1"-3"-195"-16,-4 9-56 15,4-3-4-15,0 0-27 16,-9 20-12-16,-16 37-18 15,16-23-14-15,1-1-17 16,2-3-2-16,2-8-3 16,4-6 0-16,2-11-2 15,1-9-2-15,3-13-4 16,1-4 1-16,2-7 1 16,1-1 2-16,1-1 1 15,2 1 0-15,-3 0 1 0,0 5 0 16,-2 3 1-16,0 5 2 15,-1 6 7-15,0 3 2 16,-2 8 8-16,-1 5 3 16,4 12-1-16,2 2-4 15,5 9-6-15,3 1-3 16,5 1-3-16,1 3 1 0,-1-5-1 16,-1-2-3-16,-6-7-15 15,-5-6-20-15,-7-6-78 16,-3-4-116-16</inkml:trace>
  <inkml:trace contextRef="#ctx0" brushRef="#br0" timeOffset="211613.9425">17167 10071 1587 0,'11'-1'298'0,"16"-3"-172"16,11 1-34-16,1 1-58 16,0-1-3-16</inkml:trace>
  <inkml:trace contextRef="#ctx0" brushRef="#br0" timeOffset="217177.9042">16945 10191 658 0,'0'-4'475'16,"0"-3"-164"-16,-4 0-197 15,-1 3-12-15,-7 2-14 16,-1 2-9-16,-4 0-15 0,-1 2-14 16,2 3-26-16,1 1-11 15,3 9-13-15,4 0-1 16,6 6-3-16,2-3 1 15,2 0 1-15,5-4-1 16,7-2 2-16,2-3 0 16,8-11 1-16,1-6 0 15,-2-10 4-15,0-2-1 16,-7-7 1-16,-2-2 1 0,-6-2 0 16,-1-1-1-1,-4 2 5-15,-2 1 10 0,-1 9 16 16,-3 1 7-16,-3 5 10 15,-1 7-3-15,3 7-15 16,-3 1-4-16,4 11-13 16,4 3-5-16,1 6-6 15,5 6-2-15,2 3 2 16,-1 2 0-16,2 0 1 16,2-2-1-16,-1-9 0 15,3-2-32-15</inkml:trace>
  <inkml:trace contextRef="#ctx0" brushRef="#br2" timeOffset="223775.316">16164 8632 993 0,'-2'-2'398'0,"-1"2"-243"15,4 4-33-15,-1-4-18 16,5 10-4-16,40 64-24 16,-14-16-13-16,14 20-30 15,5 8-13-15,13 6-14 16,-1-1 0-16,0-3 19 15,-10-1 17-15,-13-3 23 16,-4-7 3-16,-10-11-19 16,2-12-15-16,-5-16-20 15,-2-7-5-15,-9-16-23 16,-4-4-41-16,-8-16-167 16</inkml:trace>
  <inkml:trace contextRef="#ctx0" brushRef="#br2" timeOffset="224492.5557">16172 8673 1466 0,'-3'-5'248'0,"0"0"-49"0,3 2-15 16,0 8-42-16,-1 6-23 16,0 8-49-16,-2 6-14 15,2 9-24-15,0 4-12 16,2 2-11-16,-1-4-5 15,1-4-1-15,-1-4 0 0,-1-14-5 16,-4-7-1-16,3-11-4 16,0-9 0-16,-3-8 1 15,6-5 1-15,-2-5 2 16,1-2 3-16,0-1 0 16,-1 2 0-16,6 7 2 15,0 7 2-15,7 11 8 16,0 7 1-16,6 8 13 15,4 6 3-15,12 8-6 16,8-1-2-16,4-2-11 16,3-2-6-16,-10-8-36 15</inkml:trace>
  <inkml:trace contextRef="#ctx0" brushRef="#br2" timeOffset="225058.3332">15709 8240 1476 0,'-3'0'279'16,"-1"0"-7"-16,2 6-48 16,2-6-84-16,4 19-38 15,20 59-59-15,-2-21-18 16,4 3-13-16,2-6-5 0,-6-15-23 16,-3-8-25-1,-6-13-82-15,-6-6-71 0</inkml:trace>
  <inkml:trace contextRef="#ctx0" brushRef="#br2" timeOffset="225255.771">15692 8316 1276 0,'0'-8'309'0,"-1"-13"-42"16,2 0-36-16,9-1-77 15,3-1-41-15,10 2-61 16,5 4-21-16,4-1-23 16,2 7-8-16,-1 8-67 15,-1 3-62-15</inkml:trace>
  <inkml:trace contextRef="#ctx0" brushRef="#br2" timeOffset="225499.0289">15863 8613 1589 0,'7'-5'317'0,"11"-11"-147"15,9-1-27-15,5 1-75 16,2 0-29-16,-1 5-41 16,-5 2-43-16,-9 0-185 15</inkml:trace>
  <inkml:trace contextRef="#ctx0" brushRef="#br2" timeOffset="225707.5827">15796 8520 1618 0,'0'-4'329'0,"7"-8"-171"0,7-3-26 15,13-11-62-15,8-1-24 16,11 0-29-16,1 2-43 15,-2 5-125-15</inkml:trace>
  <inkml:trace contextRef="#ctx0" brushRef="#br2" timeOffset="226231.895">15604 8162 1464 0,'4'-2'244'15,"2"-1"-51"-15,11-4-90 16,5-1-23-16,9-6-35 0,-2-1-13 16,9 2-23-16,-2-3-3 15,-6 3-20-15,-2 3-13 16,-13-4-15-16,-2 0-3 15,-12-1 11-15,-2-6 11 16,-9 2 16-16,-3 2 6 16,1 4 21-16,2 4 10 15,4 6 19-15,5 2 12 0,5 2 14 16,-4-1 0-16,0 0-2 16,4 0 6-16,9 0 1 15,27 6 0-15,-31 6-14 16,-2 1-17-16,-3 6-43 15,-4 1 0-15</inkml:trace>
  <inkml:trace contextRef="#ctx0" brushRef="#br0" timeOffset="245887.0243">7138 10491 1553 0,'-3'-1'303'15,"-2"8"-87"-15,0 8-38 16,-2 14-56-16,5 16-19 15,0 15-26-15,0 3-5 16,2 7-33-16,0-4-16 16,10-14-31-16,-3-9-31 0,4-23-109 15,3-7-69-15</inkml:trace>
  <inkml:trace contextRef="#ctx0" brushRef="#br0" timeOffset="246278.9865">7442 10747 1416 0,'-9'3'257'0,"-6"2"-29"16,-4 9-106-16,6 6-38 16,1 7-46-16,4 8-12 15,9 3-10-15,8-2-1 16,10-8-1-16,7-7-3 15,0-13 7-15,-2-7 15 16,-7-5 38-16,-9-7 19 0,-10-4 22 16,-8-2 1-16,-18 0-43 15,0 3-24-15,-2 5-71 16,4 3-58-16,14 7-147 16</inkml:trace>
  <inkml:trace contextRef="#ctx0" brushRef="#br0" timeOffset="246486.5203">7583 10813 1410 0,'10'0'294'15,"5"3"67"-15,17 17-246 16,6 5-41-16,6 20-59 15,4 4-10-15,-21-1-17 0,-1 0-3 16,-9-12-35-16,-8-6-48 16</inkml:trace>
  <inkml:trace contextRef="#ctx0" brushRef="#br0" timeOffset="246679.8851">7823 10780 1593 0,'-11'3'392'0,"-4"1"-57"0,-9 17-119 16,-3 8-33-16,-7 18-74 15,-4 0-29-15,0 7-49 16,3-3-11-16,12-7-64 16,6-1-51-16,11-15-140 15,5-3-114-15</inkml:trace>
  <inkml:trace contextRef="#ctx0" brushRef="#br0" timeOffset="246969.7174">8021 10812 1665 0,'0'0'363'0,"-5"3"-184"0,2 7-37 16,-1 15-58-16,-1 1-14 15,6 6-24-15,3 2-10 16,11-11-15-16,7 0-5 16,5-7 0-16,5-9 2 15,1 0 0-15,0-7 1 16,-4-9 1-16,-10 0-2 0,-8-11-44 15,-10-3-51-15,-6-6-447 16</inkml:trace>
  <inkml:trace contextRef="#ctx0" brushRef="#br0" timeOffset="247101.9938">8135 10653 1442 0,'-6'0'329'0,"-3"-3"119"16,2 3-189-16,2 5-160 15,12-2-44-15,11 10-98 16,5 2-57-16</inkml:trace>
  <inkml:trace contextRef="#ctx0" brushRef="#br0" timeOffset="247577.61">8497 10764 1411 0,'-7'-1'298'0,"-4"-1"33"15,-3 3-150-15,-1 2-40 16,2 7-83-16,4 0-23 0,9 5-28 16,6 1-5-16,9-3-5 15,5 0 0-15,2-5-4 16,0-4-6-16,-5-1-15 15,-2-3-7-15,-4-3 1 16,-7 1 5-16,-5 1 14 16,-8-2 6-16,-7 3 6 15,-5 3 3-15,2 4-1 16,0 2-2-16,4 6-5 16,6 7-3-16,9 1-4 15,3-2 1-15,12 1 3 16,3-6 2-16,0-2 4 15,4 1 1-15,0-14-12 16,2-1-15-16,4-13-3 16,-4-5-3-16,2-4 11 15,-2-4 13-15,-8 0 10 16,-1 3 21-16,-8 5 45 16,-6 5 25-16,-1 13 22 0,-6 5-11 15,2 11-41-15,4 6-19 16,3 5-38-16,0-6-46 15</inkml:trace>
  <inkml:trace contextRef="#ctx0" brushRef="#br0" timeOffset="247957.5936">9115 10784 1502 0,'8'8'272'0,"9"9"-62"16,1 9-48-16,-2 7-45 15,-2-1-16-15,-6-1-21 16,-1-5-20-16,-2-8-32 15,0-8-7-15,1-10-5 16,3-4-5-16,5-14-16 16,2 0-11-16,1-9-12 15,4-2-3-15,-5 6 9 0,2 2 5 16,1 15 12-16,-5 3 9 16,0 13 25-16,-10 6 18 15,-4 10 26-15,0 4 1 16,-6 2-21-16,5 3-25 15,7-3 1-15</inkml:trace>
  <inkml:trace contextRef="#ctx0" brushRef="#br0" timeOffset="248446.8453">10269 10744 1461 0,'-6'0'267'0,"-5"0"-47"15,-9 9-88-15,2 7-31 16,0 9-55-16,2 5-15 15,12 5-10-15,6-1-2 16,11-4-2-16,7 0-2 16,8-15 4-16,-5-7 4 15,-2-11 5-15,-4-6 11 0,-11 0 4 16,-3-4 0-16,-11-2-9 16,-4 0-12-16,-7 3-25 15,-5 2-28-15,4 8-60 16,5 2-86-16</inkml:trace>
  <inkml:trace contextRef="#ctx0" brushRef="#br0" timeOffset="248719.9823">10428 10805 1543 0,'2'-3'299'15,"1"-1"-80"-15,1 10-95 16,-3 6-26-16,2 11-28 16,-2 6-11-16,2 1-21 0,5 0-8 15,5-7-11-15,2-3 4 16,5-11 12-16,0-3 15 16,1-9 12-16,-2-9-1 15,-3-4-13-15,-6-4-11 16,-3-4-20-16,-1 1-25 15,-3 2-90-15,1 1-62 16,-1 8-61-16</inkml:trace>
  <inkml:trace contextRef="#ctx0" brushRef="#br0" timeOffset="248916.4365">10723 10831 1349 0,'6'7'259'0,"7"10"-14"16,2 5-25-16,-6 6-50 15,2-3-21-15,-4-4-61 16,2-4-27-16,8-12-20 16,-5-5 5-16,4-14 1 15,1-7 1-15,-5-11-13 16,4-1-6-16,-3-3-7 16,1 4-22-16,-8 9-34 15</inkml:trace>
  <inkml:trace contextRef="#ctx0" brushRef="#br0" timeOffset="249434.6037">11079 10829 1486 0,'-7'17'256'16,"-5"12"-74"-16,8 7-54 16,7 1-13-16,13-11-17 15,7-3-9-15,10-15-24 16,2-7-6-16,3-7-20 16,-6-13-8-16,-3-9-7 15,-6-10-1-15,-13-7-3 16,-1-2-1-16,-12-2-7 15,-6-3-5-15,-8-3 25 0,-8 6-77 16,-6 11-2-16,1 10 0 16,-3 18-25-16,2 8 68 15,4 13 0-15,8 4-1 16,19 16-5-16,8 1-4 16,26 5-18-16,6 4-39 15,7-7-120-15,2 0-210 16</inkml:trace>
  <inkml:trace contextRef="#ctx0" brushRef="#br0" timeOffset="249733.9107">11455 10837 1455 0,'5'10'231'0,"3"13"-61"16,-1 2-8-16,-8-6-45 15,-2 0-10-15,1-8-42 16,-4-6-19-16,5-4-28 16,1-6-14-16,4-10-29 15,8 0-18-15,4-9-17 16,4 3 7-16,1 5 25 16,0 4 13-16,0 12 27 15,1 4 10-15,-4 11 17 16,-7 2 6-16,-5 4-9 0,1 1-6 15,-5-3-13-15,3 1-27 16,-5-8-95-16,-4 1-314 16</inkml:trace>
  <inkml:trace contextRef="#ctx0" brushRef="#br0" timeOffset="249873.6125">11628 10640 1389 0,'0'-1'220'0,"0"-2"-92"16,6 3-152-16</inkml:trace>
  <inkml:trace contextRef="#ctx0" brushRef="#br0" timeOffset="250182.782">11826 10840 1640 0,'10'18'389'16,"-2"9"-118"-16,-5-1-128 16,3 0-35-16,-13-6-43 15,5-1-20-15,-2-5-43 16,-4-6-25-16,9-8-48 16,4 0-14-16,3-13-31 15,5-1-5-15,2-5 10 0,0-6 15 16,8 4 34-16,-2 0 21 15,0 4 37-15,-8 7 30 16,-12 7 45-16,-1 3 28 16,-14 12 39-16,3 4-9 15,-1 3-32-15,3 5-27 16,9-2-39-16,6 0-17 16,11-5-63-16,5-4-32 0,5-5-97 15,0-5-82-15</inkml:trace>
  <inkml:trace contextRef="#ctx0" brushRef="#br0" timeOffset="250458.6518">12155 10885 1476 0,'1'3'252'0,"11"9"-52"16,-4 2-6-16,1 7-31 15,-2-1-20-15,-6-7-44 16,0 2-21-16,-2-7-36 15,2 1-11-15,4-9-11 16,1-7-5-16,1-10-11 16,-2 0-4-16,6-2-12 15,-1-2 0-15,5 4-1 16,5 4 2-16,-3 9 8 16,0 6 7-16,-4 14 21 15,-4 7 10-15,-10 9 10 0,-1 0-3 16,0 1-16-16,-2-8-22 15,8-8-40-15</inkml:trace>
  <inkml:trace contextRef="#ctx0" brushRef="#br0" timeOffset="251036.4108">13241 10741 1339 0,'-1'-12'262'15,"-5"-14"-49"-15,-3 1-8 16,2 11-59-16,1 6-15 16,7 9-50-16,1 11-24 15,-5 6-37-15,3 5-14 0,3 11-6 16,2 2 1-16,10 4 3 16,-6-5 1-16,-9-6 1 15,0-3 2-15,-10-7-17 16,-5-5-15-16,1-1-12 15,-4-4-2-15,2-7 13 16,8 3 12-16,5-6 3 16,3-2-3-16,23 3-3 15,6 0-1-15,14 2 8 16,3 1 0-16,-5-3-51 16,-4-2-58-16</inkml:trace>
  <inkml:trace contextRef="#ctx0" brushRef="#br0" timeOffset="251440.7616">13259 10486 1410 0,'-10'-5'232'15,"-14"-4"-55"-15,-13 0 0 16,-21 11-62-16,-6 7-12 16,-9 12-48-16,5 12-16 0,14 10-15 15,15 7-4 1,18 14-5-16,18 7 0 0,14 15-5 16,9-1 1-16,18-7-1 15,7-12-1-15,27-20 1 16,10-10-1-16,5-20-4 15,0-9-2-15,-11-24-2 16,2-12 1-16,-5-17 2 16,-5-12 6-16,-23-18 7 15,-17-8 3-15,-41-13 9 16,-19 5 4-16,-21 18-4 16,-12 11-5-16,0 24-16 15,8 13-8-15,11 13-48 16,9 6-38-16</inkml:trace>
  <inkml:trace contextRef="#ctx0" brushRef="#br0" timeOffset="251628.2613">13831 11033 1890 0,'-10'1'468'0,"-6"1"13"15</inkml:trace>
  <inkml:trace contextRef="#ctx0" brushRef="#br0" timeOffset="260415.0516">1999 11537 1238 0,'-4'-5'277'0,"-8"-6"-141"0,-6 1-11 16,-8-5-11-16,-2 4-7 16,-7 6-18-16,0 1-2 15,2 14-27-15,1 5-14 16,10 7-32-16,5 6-10 15,17-2-12-15,6 1-2 16,16-1 4-16,8-3 1 16,10-8 1-16,3-4 0 15,6-9-19-15,-8-4-5 0,-10-4-1 16,-11-3 3-16,-18-2 20 16,-10 3 6-16,-22 2 6 15,-7 5 1-15,-12 9 9 16,4 8 1-16,6 12-2 15,6 3-3-15,18 13-8 16,7 1-2-16,18-1 0 16,6-2 2-16,14-17 2 15,5-8 2-15,9-11 4 16,1-6 0-16,-3-14 2 16,-7-3-1-16,-9-8 1 15,-7-1-1-15,-3-3-4 16,-2 4-3-16,-2 3-5 15,-2 7-1-15,-2 11-2 0,0 9 0 16,0 11 3-16,-2 4 3 16,2 6 2-16,-1-3 0 15,-3-4 2-15,1-4 0 16,-2-10-1-16,-1-5 1 16,1-10-7-16,1-4 0 15,3-11-3-15,2-3-2 16,5 4 1-16,0 0 0 15,4 8 1-15,-1 10 1 0,0 8 12 16,-4 6 10-16,-4 14 13 16,-3 5 3-16,-2 5-9 15,2 3-6-15,1-7-10 16,4-1-15-16,3-10-84 16,1-8-64-16</inkml:trace>
  <inkml:trace contextRef="#ctx0" brushRef="#br0" timeOffset="260585.5939">2485 11698 1641 0,'2'5'396'16,"5"4"-105"-16,-2 7-153 15,5 7-34-15,-3 6-49 16,-2 2-23-16,4 3-40 0,-5-4-45 15,4-6-82-15</inkml:trace>
  <inkml:trace contextRef="#ctx0" brushRef="#br0" timeOffset="260742.7334">2427 11471 1638 0,'0'0'347'0,"-1"5"-180"16,6 5-85-16,7 5-120 16,4 3-174-16</inkml:trace>
  <inkml:trace contextRef="#ctx0" brushRef="#br0" timeOffset="261035.4935">2859 11766 1473 0,'-9'-3'274'16,"-6"-2"-49"-16,-4 4-68 15,-1 4-22-15,2 8-68 0,3 4-21 16,4 8-24-16,7-1-5 15,11 2-5-15,2-7-1 16,7-6-5-16,2-4 1 16,-2-7 5-16,3 0 4 15,-10-6 2-15,-7 0 1 16,-5-1-6-16,-3 1-29 16,0 6-116-16</inkml:trace>
  <inkml:trace contextRef="#ctx0" brushRef="#br0" timeOffset="261327.2393">3034 11796 1578 0,'4'7'346'16,"4"6"-102"-16,0 4-77 16,0-2-40-16,2 5-54 15,-2-4-11-15,-5-6-34 16,1-2-8-16,-1-8-7 15,2-1-2-15,4-9-22 16,-1-4-11-16,2-6-23 16,3 0-3-16,2 2 13 15,5 2 9-15,-3 6 15 16,0 5 6-16,-4 11 18 16,-4 7 10-16,-4 10 12 15,-4 1 4-15,1 2-11 0,-1-3-8 16,4-3-67-16,4-5-56 15</inkml:trace>
  <inkml:trace contextRef="#ctx0" brushRef="#br0" timeOffset="261528.7171">3464 11763 1730 0,'2'2'408'0,"14"10"-210"15,4 4-49-15,3 11-46 16,-1 3-15-16,-7 1-31 16,-10-1-1-16,-7-3-24 15,2-5-4-15,-8-12-50 16,1-6-58-16,-1-15-296 16</inkml:trace>
  <inkml:trace contextRef="#ctx0" brushRef="#br0" timeOffset="261678.3172">3796 11910 1575 0,'5'7'392'0,"3"10"-33"16,-4 1-77-16,-10 0-136 0,-4-2-53 15,-5-4 23-15</inkml:trace>
  <inkml:trace contextRef="#ctx0" brushRef="#br0" timeOffset="262416.0186">4243 11742 1473 0,'3'7'214'0,"3"11"-102"15,1 5-36-15,-2 12 11 16,-3-3-24-16,0 4-24 16,1-1-3-16,2-11-132 15</inkml:trace>
  <inkml:trace contextRef="#ctx0" brushRef="#br0" timeOffset="262713.843">4532 11771 1392 0,'-2'-7'251'15,"-6"-6"-15"-15,0 6-57 16,-6 7-68-16,-2 6-25 15,7 11-52-15,-5 3-21 16,11 8-16-16,12-1-4 16,2-1 2-16,12-2 1 15,1-9 4-15,-1-4 2 0,2-11 1 16,-5-2 2-16,-5-5 3 16,-5-1 2-16,-12 2 3 15,-7 3-2-15,-12 1-5 16,0 2-5-16,-4 0-48 15,2 0-52-15</inkml:trace>
  <inkml:trace contextRef="#ctx0" brushRef="#br0" timeOffset="262889.4513">4684 11733 1483 0,'4'7'280'0,"4"13"-27"15,7 9-74-15,11 14-71 0,6 4-34 16,8 5-32-16,0-2-13 16,-2-4-53-16,-1-5-9 15,-8-6-59-15,-2-8-59 16</inkml:trace>
  <inkml:trace contextRef="#ctx0" brushRef="#br0" timeOffset="263102.9261">5003 11727 1405 0,'-5'-6'271'0,"-5"-4"15"15,0 5-53-15,-6 9-83 16,4 7-34-16,-8 13-62 16,-4 9-3-16,-4 16-19 15,-6 8-14-15,-1 6-15 16,2-2 1-16,9-7-47 15,7-4-39-15,10-14-96 16,6-9-67-16</inkml:trace>
  <inkml:trace contextRef="#ctx0" brushRef="#br0" timeOffset="263404.4479">5184 11748 1305 0,'0'2'276'16,"-6"5"-62"-16,-1 4-43 15,0 9-68-15,-1 2 7 16,7 1-24-16,7 2-16 0,6-5-5 15,3-2-33-15,8-9-6 16,2-7 3-16,1-4-1 16,4-8-3-16,-9-4-4 15,-4-1 0-15,-9-5-56 16,-6-1-59-16,-4-1-239 16</inkml:trace>
  <inkml:trace contextRef="#ctx0" brushRef="#br0" timeOffset="263508.2495">5268 11571 1516 0,'-1'0'295'0,"-3"1"-71"16,3 3-59-16,1-4-101 15,0 0-47-15,8 16-171 16</inkml:trace>
  <inkml:trace contextRef="#ctx0" brushRef="#br0" timeOffset="264012.9369">5617 11712 1468 0,'-11'-3'244'0,"-14"-3"-58"15,8 8-103-15,7 7-24 0,4 7-31 16,5 3-8-16,8 3-13 15,2-4-1-15,8-2-2 16,4-2 2-16,1-7 3 16,-4-2 0-16,1-5 3 15,-5-4-11-15,-11-4-25 16,-3 0-3-16,-14 4-2 16,-5-1 8-16,-8 3 21 15,2 4 5-15,3 5 5 16,5 2 2-16,8 7 5 15,6 3 0-15,6-1 1 16,6 3 0-16,9-2-7 16,2-4-2-16,6-4-1 15,4-7-1-15,1-8 2 16,1-3 0-16,-2-8-1 16,0-4 1-16,-1-4-20 15,-5-2-1-15,-6-1 1 0,-7 1-1 16,-7 8 49-16,-7 3 28 15,-3 12 33-15,-4 6 6 16,2 15-32-16,5 4-24 16,5 7-36-16,0-2-11 15,9-3-80-15,3-2 6 16</inkml:trace>
  <inkml:trace contextRef="#ctx0" brushRef="#br0" timeOffset="264359.8219">6312 11767 1580 0,'7'8'299'0,"13"14"-129"16,-3 1-11-16,-8 7-25 15,-2 3-19-15,-9-8-38 16,0-2-21-16,2-11-29 16,0-8-8-16,3-11-12 15,1-7-10-15,6-6-26 16,-2-6-14-16,9 1-22 16,4 2 4-16,0 4 19 0,5 6 8 15,-4 13 29 1,-3 3 23-16,-9 16 44 0,-4 7 17 15,-6 3 19-15,-1 7-12 16,-2-1-35-16,2-5-36 16</inkml:trace>
  <inkml:trace contextRef="#ctx0" brushRef="#br0" timeOffset="264960.1851">7600 11780 1208 0,'-13'6'311'0,"-9"2"-134"15,-5-5-86-15,-3-6-12 0,3-11-27 16,5-4 1-16,11-11-17 16,7 0-12-16,11 0-18 15,6 0-9-15,10 11 3 16,5 6 2-16,11 15 18 15,-2 10 13-15,-6 15 28 16,-5 8 18-16,-26 5 6 16,-4 4-8-16,-18 0-26 15,-7-3-17-15,3-6-16 16,-1-9-8-16,10-15-18 16,6-7-18-16,11-7-25 15,7-1-10-15,14-3 7 16,7 1 2-16,5 2-22 15,3 2-25-15,1 2-153 16</inkml:trace>
  <inkml:trace contextRef="#ctx0" brushRef="#br0" timeOffset="265316.5239">7675 11526 1458 0,'-27'-4'227'0,"-21"-5"-66"16,-4 11-100-16,0 7-17 0,-2 16-27 15,-1 9-5-15,-3 15-3 16,3 8-3-16,11 17-5 16,12 6-2-16,22 2-5 15,15 2 6-15,27-18 27 16,10-13 13-16,27-16 11 15,14-15 3-15,14-24-22 16,11-9-8-16,-4-24-3 16,-14-9 2-16,-20-19 1 15,-20-10 1-15,-31-10 3 16,-8 3 6-16,-38 5 7 16,-10 14-3-16,-24 15-11 15,-7 6-11-15,6 15-35 16,3 2-54-16</inkml:trace>
  <inkml:trace contextRef="#ctx0" brushRef="#br0" timeOffset="265525.626">8159 12083 1739 0</inkml:trace>
  <inkml:trace contextRef="#ctx0" brushRef="#br0" timeOffset="287765.5099">8714 11586 1080 0,'2'-5'415'0,"-1"-7"-176"0,-2 15-87 16,-4 12-20-16,-6 19-47 15,-4 10-5-15,-7 17-27 16,0 7-12-16,1-1-22 16,6-4-8-16,7-20-3 15,4-9-1-15,4-17-1 16,-1-13 1-16,1-10 2 15,2-7-1-15,2-19 2 16,3-2-4-16,6-10-1 16,0-6-1-16,3 3-2 15,2-2-1-15,1 5-1 16,1 5 0-16,-2 7 2 16,0 11 7-16,-3 10 13 15,-7 4 3-15,0 7-1 16,-2 6-4-16,6 11-10 0,6 11-2 15,2 15-1 1,3 4-2-16,-2 9-2 0,-5 0 1 16,-4-9 0-16,-4-3-14 15,-3-13-72-15,-2-6-68 16</inkml:trace>
  <inkml:trace contextRef="#ctx0" brushRef="#br0" timeOffset="287920.0271">8638 11817 1378 0,'-2'2'262'16,"1"4"2"-16,16 4-129 15,15 3-34-15,20-5-42 16,4 0-23-16,-1-3-39 16,-5-2-49-16,-4 3-205 15</inkml:trace>
  <inkml:trace contextRef="#ctx0" brushRef="#br0" timeOffset="288183.1806">9075 11909 1248 0,'1'7'302'0,"4"7"-99"16,1 2-19-16,3 1-62 16,0-1-20-16,-6-3-36 15,-1-2-13-15,-2-5-20 16,0-6-7-16,1-5-10 15,1-9-3-15,3-9-9 16,5-3-4-16,7 1-3 0,6 0-2 16,6 5-1-16,3 7 1 15,-8 6 0-15,2 10 1 16,-11 9 2-16,-5 7 2 16,0 5 2-16,-5 0 0 15,0 4-13-15,-1-4-51 16</inkml:trace>
  <inkml:trace contextRef="#ctx0" brushRef="#br0" timeOffset="288469.6049">9608 11879 1561 0,'-11'-13'329'16,"-9"-7"-88"-16,-2 8-91 16,3 8-36-16,0 9-64 15,2 8-20-15,8 10-21 16,2 1-4-16,8 7-3 16,7-1 0-16,8-3-1 15,4-2 1-15,4-6 0 0,3-8 0 16,0-5-7-16,-1-4-24 15,-1-6-93-15,-5-6-93 16</inkml:trace>
  <inkml:trace contextRef="#ctx0" brushRef="#br0" timeOffset="288581.9086">9580 11712 1382 0,'-6'-9'267'15,"-1"-4"-1"-15,2 5-64 16,5 7-104-16,4 7-36 0,4 4-67 15</inkml:trace>
  <inkml:trace contextRef="#ctx0" brushRef="#br0" timeOffset="288874.1741">10134 11851 1395 0,'5'-1'249'0,"10"5"-28"16,0 6-20-16,-2 16-47 16,6 6-26-16,-9 1-52 0,-2-2-11 15,3-4-23-15,-3-10-8 16,10-10 2-16,4-3-1 15,0-17-9-15,2-6-3 16,-8-8-9-16,-2-4-2 16,-1 5-48-16,-7 2-54 15</inkml:trace>
  <inkml:trace contextRef="#ctx0" brushRef="#br0" timeOffset="289187.4564">10641 11940 928 0,'7'-1'476'16,"5"-4"-271"-16,-4-5-53 16,-6 0 0-16,-9-8 1 15,-5 3 9-15,-16-2-7 16,-2 1-19-16,-6 6-43 15,4 4-21-15,5 8-41 16,7 11-14-16,13 10-15 16,3 6-2-16,13 4-2 15,6-1 2-15,10-6 1 16,1-7 1-16,3-9 2 0,1-7-1 16,0-3 2-16,-6-8-13 15,-5-3-84-15,-8-6-60 16</inkml:trace>
  <inkml:trace contextRef="#ctx0" brushRef="#br0" timeOffset="289309.1305">10629 11692 1665 0,'0'-3'346'0,"3"1"-227"16,2 0-44-16,-5 2-111 15,0 0-44-15</inkml:trace>
  <inkml:trace contextRef="#ctx0" brushRef="#br0" timeOffset="289502.6146">10807 11794 1784 0,'1'7'467'0,"-2"12"-242"16,1 10-47-16,6 16-87 15,0 4-33-15,5 6-41 16,-6-1-9-16,-6 1-4 15,1 1-1-15,-5-4-3 16,4-2-5-16,2-9-21 16,2-4-35-16,6-13-76 15,0-3-46-15</inkml:trace>
  <inkml:trace contextRef="#ctx0" brushRef="#br0" timeOffset="289653.209">10852 12057 1538 0,'0'-3'266'0,"0"-6"-91"0,15 8-128 15,6 1-30 1,10 3-52-16,5 3-58 0</inkml:trace>
  <inkml:trace contextRef="#ctx0" brushRef="#br0" timeOffset="289890.7638">11235 11978 1448 0,'-6'-11'263'16,"3"-5"-19"-16,-12-5-57 15,-4 1-8-15,3 5-60 16,-5 5-37-16,0 13-57 16,0 5-20-16,5 17-16 15,3 0-4-15,13 7 1 16,9 2 5-16,11-10 4 15,9 1 1-15,6-11 4 16,-3-8 4-16,-5-6 5 16,-7-13 2-16,-13-6 5 0,-2-2 0 15,-11-10-17-15,-3 4-41 16</inkml:trace>
  <inkml:trace contextRef="#ctx0" brushRef="#br0" timeOffset="290534.5056">12134 11606 1554 0,'-12'-8'281'16,"-18"-8"-111"-16,-4 6-34 16,-3 10-45-16,0 6-30 15,2 16-41-15,0 7-12 16,11 17-7-16,4 8-1 15,20 14 1-15,9 6 2 16,16-7 7-16,5-8 4 0,9-20 7 16,6-13 0-16,8-16 0 15,-1-10-4-15,-11-11-2 16,-7-7 1-16,-22-12 4 16,-8-2 0-16,-17-9-7 15,-4-3-5-15,-13 4-8 16,0 3-3-16,5 14-1 15,-1 5-3-15,19 11-7 16,7 7-4-16,9 4 1 16,12 7 0-16,9 1 8 15,1 0 4-15,4-3 2 16,-3 0 2-16,-1-2-32 16,2 0-38-16</inkml:trace>
  <inkml:trace contextRef="#ctx0" brushRef="#br0" timeOffset="291058.1016">12646 11854 1592 0,'-3'11'326'16,"-16"15"-127"-16,2 4-11 16,-8-2-69-16,-9-2-32 15,2-5-43-15,-3-6-13 16,3-12-12-16,7-4-3 15,5-6-9-15,5-7-7 0,9-4-15 16,6-2-6-16,10-4-1 16,6 2 2-16,4 8 9 15,1 5 1-15,2 11 5 16,-1 10 3-16,-1 11 7 16,0 2 4-16,-5-2 1 15,0 1-1-15,0-10-3 16,1-1-1-16,9-3-2 15,-8-10-2-15,1-3-1 16,-1-6-1-16,-4-9-4 16,4-1-1-16,-3-4-5 15,-3-4 0-15,-4 1 5 16,0-1 0-16,-3 10 6 16,2 5-2-16,-5 12 3 15,-2 7 3-15,-1 11 1 16,-3 3 4-16,4 7-2 0,4 2 0 15,-1-7-3-15,7 0 0 16,5-7-1-16,0-5 0 16,7-6-2-16,-1-1 0 15,4-6 0-15,1-1-1 16,4-1 1-16,-4-4-7 16,-6 2-25-16,-7-2-25 15,-13-1-69-15,-7 4 6 16</inkml:trace>
  <inkml:trace contextRef="#ctx0" brushRef="#br0" timeOffset="291567.8632">13036 11848 1381 0,'0'-1'254'0,"-5"1"-32"16,-3 3 6-16,-9 7-56 15,-2 5-29-15,2 6-50 16,4 6-31-16,11 2-15 16,8 3-10-16,10-10-11 15,7-6-6-15,8-10-50 16,-1-6-54-16</inkml:trace>
  <inkml:trace contextRef="#ctx0" brushRef="#br0" timeOffset="292009.3091">13393 11881 1062 0,'-6'-5'391'0,"-6"-5"-226"16,-8 1 8-16,-4 3-11 16,-1 3-35-16,-1 4-48 15,11 5-20-15,5 4-26 16,2 2-2-16,7 3 0 16,4 3 1-16,11 8 0 15,8 1 1-15,7 2 3 16,-7-7 5-16,-6-2 4 15,-6-3 7-15,-13-7 12 16,-5 5-5-16,-16-11-10 16,-1-4-10-16,1-7-65 15,-6-13-60-15,13-1-78 16</inkml:trace>
  <inkml:trace contextRef="#ctx0" brushRef="#br0" timeOffset="292411.3817">13693 11854 1227 0,'-1'-6'317'16,"-5"-4"-122"-16,-7 0-33 16,0 2-15-16,-5 5-53 15,0 3-17-15,4 7-43 16,-2 2-14-16,5 11-10 16,5-1-1-16,8 9-3 15,7 2 1-15,7-4-2 16,3 1 1-16,-3-7 5 15,-2-3 5-15,1-2 12 16,-6-5 6-16,-6 2 17 16,-6-4 3-16,-14-7-6 15,-3 1 0-15,-8-8-24 0,2 1-7 16,3-1-24-16,4-3-38 16,10 1-99-16</inkml:trace>
  <inkml:trace contextRef="#ctx0" brushRef="#br0" timeOffset="292637.7713">14018 11855 1618 0,'1'1'420'15,"2"-1"-86"-15,-2 0-132 16,-1-1-47-16,0 0-101 16,0 0-19-16,0 1-59 15,0 0-46-15,0 0 62 16</inkml:trace>
  <inkml:trace contextRef="#ctx0" brushRef="#br0" timeOffset="292796.7023">14030 12039 1678 0,'-2'0'464'0,"2"0"-71"16,0 0-180-16,-1-1-73 16,1 0-66-16,0 1-22 15</inkml:trace>
  <inkml:trace contextRef="#ctx0" brushRef="#br0" timeOffset="294058.5231">2054 12790 608 0,'-2'-6'479'0,"-2"-9"-90"0,-5 1-223 16,-10-1 10-16,-7-2 11 15,-14 3-47-15,-3 3-13 16,1 12-59-16,-2 8-22 16,10 13-27-16,5 10-13 15,10 13-6-15,14 6-1 16,17 10 1-16,9-9 3 0,18-13 1 15,11-12 1-15,12-20 4 16,2-9 0-16,-7-11 3 16,-10-6 3-16,-23-13 23 15,-16-2 7-15,-19-7 6 16,-5 1-4-16,-7 0-25 16,-3 2-15-16,0 11-59 15,2 2-49-15,2 14-107 16</inkml:trace>
  <inkml:trace contextRef="#ctx0" brushRef="#br0" timeOffset="294297.3981">1942 12491 1504 0,'-1'-11'285'0,"-2"-9"-24"0,2 12-30 15,0 14-78-15,1 11-42 16,1 22-67-16,1 8-3 16,4 24-1-16,-3 14-6 15,0 17-11-15,-1 0-7 16,1-13-7-16,4-12-1 16,-1-24-15-16,4-10-35 0,-1-13-34 15</inkml:trace>
  <inkml:trace contextRef="#ctx0" brushRef="#br0" timeOffset="294712.2858">2149 13288 1498 0,'1'11'240'0,"2"15"-99"0,3 4-7 15,0 1-31-15,0-2-15 16,-1-11-28-16,-2-4-22 15,-2-12 10-15,-1-3 7 16,0-8-2-16,-2-4-4 16,-6-9-23-16,3-3-8 15,1-7-8-15,-1-2-3 16,6 1-3-16,2 1-1 0,0 4-3 16,4 5-2-16,6 7-1 15,-1 4-2-15,7 8-2 16,5 2 2-16,3 5-82 15,4 3-51-15</inkml:trace>
  <inkml:trace contextRef="#ctx0" brushRef="#br0" timeOffset="294983.5638">2197 13457 1421 0,'2'0'249'0,"6"3"-22"0,8-1-51 16,8-1-64-16,7 3-30 15,7-4-50-15,-1 2-13 16,-4-3-44-16,-3-3-49 16</inkml:trace>
  <inkml:trace contextRef="#ctx0" brushRef="#br0" timeOffset="295167.6656">2180 13342 1410 0,'4'-2'271'15,"3"-2"2"-15,11 4-141 16,5 0-29-16,7 4-57 16,3-1-3-16,2-2-67 15</inkml:trace>
  <inkml:trace contextRef="#ctx0" brushRef="#br0" timeOffset="295628.967">2698 12941 1451 0,'6'1'229'0,"11"3"-61"16,5 0-40-16,17 0-55 15,6-2-26-15,5-1-29 16,-1-2-7-16,-7 1-29 16,-9 0-28-16,-12 2-98 0,0 3-98 15</inkml:trace>
  <inkml:trace contextRef="#ctx0" brushRef="#br0" timeOffset="295837.4553">2774 13065 1341 0,'-1'6'252'0,"1"-1"-51"16,9 2-8-16,15-4-55 15,9-5-10-15,12 0-56 16,2 0-26-16,-10 1-40 15,1 2-34-15</inkml:trace>
  <inkml:trace contextRef="#ctx0" brushRef="#br0" timeOffset="298575.6445">3841 12441 1257 0,'-10'-17'292'0,"-14"-10"-96"16,2 10 0-16,3 17-63 15,0 12-15-15,5 24-52 16,5 10-27-16,4 20-29 15,5 12-8-15,10 18-2 16,-2 10 0-16,6 7 0 16,-2-2 0-16,-7-12 2 0,-3-8 1 15,-6-15 1-15,-2-10 3 16,-7-17 6-16,-1-14 2 16,-9-17 7-16,-4-6-1 15,0-20-36-15,5-2-39 16,7-13-139-16,5-2-212 15</inkml:trace>
  <inkml:trace contextRef="#ctx0" brushRef="#br0" timeOffset="298920.3236">3739 12848 1569 0,'-14'2'276'0,"-16"8"-153"16,-1 6-43-16,8 11-48 16,6 5-11-16,14 12-8 15,3-1-7-15,15-4-5 16,10-1 1-16,10-15 6 15,12-6 3-15,8-14 4 0,-1-8-1 16,-4-14 32-16,-9-2 12 16,-14-11 20-16,-18-3 10 15,-17-8-21-15,-13-2-13 16,-23 5-19-16,3 3-10 16,-4 13-74-16,9 5-52 15</inkml:trace>
  <inkml:trace contextRef="#ctx0" brushRef="#br0" timeOffset="299343.1916">4375 12789 1582 0,'-1'10'264'0,"-1"20"-150"16,5 10-25-16,1 15-9 15,4 2-4-15,1-4-38 16,-1-5-14-16,3-15-14 0,1-6-2 15,-1-17 5-15,-7-7 4 16,-3-12 3-16,-2-7 3 16,-2-7-3-16,-4-8-1 15,-1-10 0-15,0-2-1 16,4-10-5-16,3 1-1 16,8 1-10-16,4 3-2 15,5 7-2-15,3 8-1 16,8 13-3-16,-2 8 0 0,7 13-34 15,9 7-42-15,0 4-105 16</inkml:trace>
  <inkml:trace contextRef="#ctx0" brushRef="#br0" timeOffset="299596.0864">4431 13225 1389 0,'9'-3'235'0,"20"-3"-63"16,7 2-37-16,7 0-79 0,8 1-22 15,-7 3-54-15,-4 0-57 16</inkml:trace>
  <inkml:trace contextRef="#ctx0" brushRef="#br0" timeOffset="299764.1708">4464 13002 1637 0,'7'0'318'0,"15"-1"-214"16,10 4-33-16,13 7-31 15,5-1-9-15,-1 1-69 16</inkml:trace>
  <inkml:trace contextRef="#ctx0" brushRef="#br0" timeOffset="300283.9581">4360 12546 1294 0,'0'-2'263'16,"0"1"-98"-16,13 2-66 15,14 4-7-15,15 2-36 16,6-2-19-16,8-2-25 16,-2-1-4-16,-6-1-5 15,-5 2-5-15,-13-2-8 16,-8-2-4-16,-11-3-5 15,-6-3 6-15,-6-3 8 16,-5 1 2-16,2 2 24 16,-3 0 16-16,1 5 31 15,2 5 18-15,2 2-13 16,1 5-19-16,6 5-35 16,1-3-49-16</inkml:trace>
  <inkml:trace contextRef="#ctx0" brushRef="#br0" timeOffset="300522.9699">5050 13050 1765 0,'-2'-2'445'0,"2"2"-245"15,0-4-72-15,0 2-114 16,0 1 66-16</inkml:trace>
  <inkml:trace contextRef="#ctx0" brushRef="#br0" timeOffset="301210.496">5573 13079 1386 0,'0'-1'235'0,"0"-5"-64"15,-3-3-18-15,-6-6-50 16,-3 0-20-16,-4 4-23 16,1 3-12-16,-9 2-22 15,3 4-10-15,-2 5-14 16,-2 4-5-16,12 16-7 15,1-2 0-15,12 6 1 16,3 0 4-16,12-2 2 16,-3-3 3-16,7-6 5 15,0-5 1-15,6-11 3 0,2-1 2 16,-3-17-2-16,4 0 0 16,-9-8-3-16,-4-5-2 15,-2-1-2-15,0 0-1 16,-12-13 2-16,-1-1 2 15,-7-10 3-15,-3 2-3 16,1 17 24-16,-2 8 13 16,6 20 13-16,0 9 3 15,3 6-25-15,1 9-15 0,3 8-17 16,4 7-1-16,2 13 0 16,1 5 0-16,-2 10 0 15,-4-4-1-15,0-3 5 16,-1-4-30-16,4-8-94 15,5-3-224-15</inkml:trace>
  <inkml:trace contextRef="#ctx0" brushRef="#br0" timeOffset="301619.396">5923 12934 1538 0,'-13'9'281'16,"-2"10"-95"-16,0 11-82 0,1 2-7 15,0 3-34-15,4 0-7 16,-3-5-20-16,3-4-12 16,8-8-9-16,-2-6-5 15,4-11 1-15,2-5 1 16,3-6-2-16,1-7 0 15,3-5-3-15,0-4-1 16,2-9-2-16,2-3 2 16,-2-12-2-16,4 4 0 0,-5 0-2 15,-3 4 1-15,2 17 7 16,-3 4 7-16,9 20 7 16,-6 6 4-16,-1 18 5 15,5 11-1-15,-4 10-6 16,7 6-2-16,4-2-12 15,-4-2-2-15,4-7-8 16,-1-3-27-16,-3-7-67 16,-1-6-44-16,-6-8-244 15</inkml:trace>
  <inkml:trace contextRef="#ctx0" brushRef="#br0" timeOffset="301770.9917">5865 13075 1733 0,'6'5'373'16,"11"1"-263"-16,4-3-43 15,15-2-36-15,4-1-43 16,6-1 332-16</inkml:trace>
  <inkml:trace contextRef="#ctx0" brushRef="#br0" timeOffset="302245.2399">5842 12609 1439 0,'8'0'208'0,"2"-1"-86"16,10 1-23-16,13 2-33 15,-3 2-21-15,10 0-24 0,2 2-8 16,-4-3-8-16,3 3-1 15,-11-1 2-15,-6-3-1 16,-12-1-17-16,-6-1-21 16,-6-3-34-16,-1-1-2 15,0 3 19-15,0 0 24 16,-5-8 30-16,-1-2 10 16,-30-29 22-16,33 34 15 15,4 6 27-15,2 0 8 16,-2 0-2-16,0 0 9 0,2 1-10 15,10 13-7-15,22 32-14 16,-30-24-11-16,-4-9-12 16,0-2-39-16</inkml:trace>
  <inkml:trace contextRef="#ctx0" brushRef="#br0" timeOffset="302799.285">6622 12996 1471 0,'8'1'245'0,"6"-1"-77"15,8-2-25-15,13 1-67 16,4-1-22-16,11 3-31 16,-2 2-7-16,-11-3-51 15,-1 1-56-15</inkml:trace>
  <inkml:trace contextRef="#ctx0" brushRef="#br0" timeOffset="303009.7283">6688 13095 1305 0,'8'2'294'0,"15"1"-4"16,5-3-77-16,13 1-66 16,8 2-41-16,-11-5-56 15,-1 2-39-15</inkml:trace>
  <inkml:trace contextRef="#ctx0" brushRef="#br0" timeOffset="304660.1017">7364 13068 1230 0,'-15'2'284'0,"-11"4"-140"16,11 0-45-16,23 1-14 15,15-2-2-15,29 1-13 16,18-4-1-16,26 2-25 16,17-1-9-16,11-3 4 15,0 1 3-15,0 1-6 16,-8-4-1-16,-16 2-65 16,-5-1-57-16</inkml:trace>
  <inkml:trace contextRef="#ctx0" brushRef="#br0" timeOffset="305377.4438">7628 12569 1018 0,'4'-2'434'16,"3"1"-246"-16,2-2-32 15,-3-8 1-15,1 3-40 16,-5-7-12-16,-3-2-26 0,0 2-11 15,-9-5-19-15,-1 6-10 16,-4-3-19-16,-1 6-8 16,-2 5-12-16,-1 5-3 15,2 11-7-15,4 8-2 16,8 9 0-16,2 0 1 16,8 0 3-16,3-1 3 15,8-9 1-15,4-2 1 16,1-8 1-16,-1-6 1 0,3-5-3 15,-4-6-9-15,0-5-9 16,0 2-1-16,-8-6 4 16,1 4 10-16,-5 4 11 15,-4-4 2-15,-3 12 13 16,-4 0 9-16,-4 11 13 16,1 6 2-16,0 9-11 15,2 8-5-15,4 3-12 16,1 5-2-16,3 2-4 15,1-3 0-15,-2-2 2 16,3-4 1-16,-1-8 1 16,1-3-1-16,1-9-45 15,-2-4-54-15</inkml:trace>
  <inkml:trace contextRef="#ctx0" brushRef="#br0" timeOffset="305664.7492">7894 12729 1435 0,'5'10'216'0,"-2"13"-52"16,-3 4 15-16,1 3-41 16,-3-1-10-16,2-3-73 15,3-4-24-15,1-7-19 16,-2-5-6-16,3-6-66 16,2-4-64-16</inkml:trace>
  <inkml:trace contextRef="#ctx0" brushRef="#br0" timeOffset="305811.3287">7915 12616 1484 0,'0'-6'276'0,"-4"-5"-36"0,3 5-102 15,5 2-88-15,-4 2-65 16</inkml:trace>
  <inkml:trace contextRef="#ctx0" brushRef="#br0" timeOffset="306141.4447">8063 12770 1498 0,'0'6'239'0,"3"8"-107"15,0 3-17-15,4 2-44 16,1-2-16-16,0-1-17 16,0-2-9-16,-3-4 9 15,-2-2-1-15,-1-4 4 16,-2-3-2-16,0-7-18 16,0 5-4-16,0 0-10 15,4-12-3-15,26-34-3 16,-15 27-1-16,-4 7 8 15,-1 3 7-15,-2 15 31 16,-2 6 9-16,-3 14 12 16,-2 3 7-16,-1 2-25 15,3-1-10-15,1-5-16 16,1-7-30-16</inkml:trace>
  <inkml:trace contextRef="#ctx0" brushRef="#br0" timeOffset="308602.3472">7846 13306 1518 0,'-15'-3'287'0,"-21"2"-62"15,-1 3-31-15,-2 15-82 16,0 8-37-16,12 10-48 16,5 7-10-16,22 4-12 15,12-1-3-15,15-5 2 16,13-6-1-16,8-9-1 15,-7-9-12-15,-1-7-63 16,-6-2-46-16,-12-9-126 16</inkml:trace>
  <inkml:trace contextRef="#ctx0" brushRef="#br0" timeOffset="308777.8778">7651 13487 1540 0,'-5'3'268'15,"2"6"-105"-15,6-3-32 16,12-1-43-16,11 0-29 16,12 0-40-16,0 3-13 15,3-5-62-15,-1 2-52 16,-5-4-131-16,0 0-82 0</inkml:trace>
  <inkml:trace contextRef="#ctx0" brushRef="#br0" timeOffset="308975.8998">8004 13558 960 0,'-5'2'474'15,"-2"1"-259"-15,-1 1-58 16,0 5-11-16,2 2-53 16,0-1-26-16,8 8-29 15,4-1-13-15,11-1-15 16,6 2-2-16,3-11 14 16,-3-5 10-16,-1-5 38 15,-1-6 18-15,-10-7 10 16,-5-8 1-16,-9 3-25 15,-12-4-18-15,-10 14-31 16,-3 7-31-16,-1 11-258 16</inkml:trace>
  <inkml:trace contextRef="#ctx0" brushRef="#br0" timeOffset="327811.5667">1974 1362 1398 0,'0'0'223'0,"4"4"-65"15,-8 12-9-15,-12 19-50 16,0 8-24-16,-10 11-41 15,4 3-16-15,6-1-11 16,3-9-2-16,4-19-5 16,7-11-4-16,2-17-1 15,5-10-1-15,5-14 1 16,3-8 3-16,1-9 2 16,-1-3 0-16,2 0 8 0,2 3 1 15,0 4 1-15,0 2 4 16,0 5 14-16,-3 4 7 15,-2 7 14-15,-3 8-3 16,-4 11-9-16,-2 10-7 16,6 14-11-16,3 7-1 15,6 11-9-15,3 1-3 16,-2 3-2-16,1 1-2 16,-1-6-21-16,-4 0-21 0,-1-14-53 15,-4-6-37-15,-7-13-189 16</inkml:trace>
  <inkml:trace contextRef="#ctx0" brushRef="#br0" timeOffset="327974.9211">2031 1560 1566 0,'13'1'277'0,"27"-4"-149"15,5 0-40-15,-2 2-118 16,2-2-145-16</inkml:trace>
  <inkml:trace contextRef="#ctx0" brushRef="#br0" timeOffset="328366.0928">1989 1148 1245 0,'-14'-7'264'0,"-22"-4"-142"16,-6 6-26-16,-9 20-29 15,-5 12-15-15,1 29-31 16,0 12-10-16,9 9 4 15,13 11 1-15,19 4-1 16,22 5-1-16,33-1-8 16,13-7 2-16,25-20 5 15,11-17 5-15,14-29 4 16,7-15 0-16,8-32-5 16,-4-20-1-16,-7-37 9 15,-16-22 11-15,-35-14 14 16,-21-4 6-16,-54 1 4 15,-30 5-8-15,-40 17-17 16,-14 13-12-16,-7 42-29 16,7 23-28-16,11 30-101 15</inkml:trace>
  <inkml:trace contextRef="#ctx0" brushRef="#br0" timeOffset="330013.2335">8827 13085 1317 0,'11'4'216'0,"11"1"-139"0,20 0-48 15,15-2 3-15,26 0-14 16,8-2-3-16,4-1-3 16,-2 2-1-16,-12-2-19 15,-8 0-28-15,-9-1-130 16</inkml:trace>
  <inkml:trace contextRef="#ctx0" brushRef="#br0" timeOffset="330353.8577">8927 13234 1079 0,'-6'0'363'0,"-5"-1"-252"16,11 1-32-16,0 0 10 0,18 0-27 16,9 4 2-16,18-1-3 15,16 1-14-15,22 0-22 16,4-3-10-16,3 3-7 15,-4 1-2-15,-20 1-48 16,-2 1-47-16</inkml:trace>
  <inkml:trace contextRef="#ctx0" brushRef="#br0" timeOffset="330923.9323">9138 12680 476 0,'-3'8'368'0,"-4"10"26"15,-6 1-200-15,-1 4-113 16,4 2-16-16,0-3-16 16,8-3-14-16,2-6-15 15,0-5 0-15,4-10-1 16,1-6-1-16,6-12 0 16,3-3-4-16,1-5 4 15,-3-3 3-15,0 3 10 16,-3 2 6-16,-1 6 6 15,-2 6 5-15,-4 10-3 16,-2 6-2-16,1 9-15 16,2 5-10-16,4 7-8 15,4 2-4-15,8 3-5 16,4 3 1-16,0-3-1 0,0-2-16 16,-6-5-61-16,-3-5-55 15</inkml:trace>
  <inkml:trace contextRef="#ctx0" brushRef="#br0" timeOffset="331088.4832">9066 12789 1177 0,'5'4'303'0,"10"2"-178"15,8 1-52-15,11-3-37 16,9-2-15-16,5-2-52 15,-3-1-78-15</inkml:trace>
  <inkml:trace contextRef="#ctx0" brushRef="#br0" timeOffset="331415.1838">9139 12537 1310 0,'-21'3'213'0,"-27"8"-154"16,3 3-23-16,6 7-15 15,3 5-4-15,18 8-3 16,5 3-3-16,16 11-8 0,10 3-1 16,17 4 8-16,7 3 8 15,16-13 10-15,8-8 1 16,11-23-3-16,1-12-7 15,2-18-2-15,-4-14 1 16,-11-18 8-16,-12-7 10 0,-20-5 36 16,-12 0 23-16,-34 9 33 15,-10 8-11-15,-25 9-46 16,-7 7-32-16,1 8-69 16,2 8-42-16</inkml:trace>
  <inkml:trace contextRef="#ctx0" brushRef="#br0" timeOffset="334001.2098">10106 13250 1146 0,'0'1'281'0,"3"-1"-204"16,39 0-53-16,19-2 2 16,39-5 9-16,30 0 5 15,40-7 22-15,23 0 5 16,36-1 16-16,7 1 15 15,7 3-16-15,-3 1-7 16,-25 1-19-16,-20 1-15 16,-39 5-19-16,-25-2-30 15,-40 5-145-15</inkml:trace>
  <inkml:trace contextRef="#ctx0" brushRef="#br0" timeOffset="334940.3076">10720 12858 996 0,'5'6'383'15,"4"4"-234"-15,6 3-55 16,3-3-11-16,2-3-1 0,7-6-10 15,1-3-4 1,0-10-16-16,0-3-6 0,-8-7-5 16,0-1 0-16,-10-1 6 15,-3 0-1-15,-9 0-1 16,-8 1-7-16,-9 3-10 16,-4 3-8-16,-7 5-12 15,1 3-7-15,2 11-9 16,5 5-3-16,8 14-5 15,-1 6-1-15,6 11 2 16,3 8 0-16,6 10 3 16,8 4 6-16,2-6 12 15,-1-8 7-15,0-9 10 16,-4-9 4-16,-3-6 5 16,1-5 2-16,-7-12-1 15,4-1 4-15,-4-9-84 16,2 0-61-16</inkml:trace>
  <inkml:trace contextRef="#ctx0" brushRef="#br0" timeOffset="335598.1596">11143 12531 1413 0,'1'-3'223'16,"1"4"-78"-16,4 4-23 15,-6-5-56-15,7 12-14 0,33 54 1 16,-18-20 1-16,-7 6-2 15,-2 0-5-15,1-6-15 16,-6-5-6-16,4-17 8 16,5-9 10-16,-5-19 14 15,11-8 4-15,-1-17-7 16,-3-8-5-16,3-9-11 16,-4-2-6-16,0-4-9 15,0 3-6-15,-4 5-10 16,-3 3-5-16,-3 13-3 15,-3 6-3-15,-6 15-61 16,-4 10-59-16</inkml:trace>
  <inkml:trace contextRef="#ctx0" brushRef="#br0" timeOffset="335950.0745">11657 12803 1377 0,'-3'0'245'0,"1"3"-48"15,0 4-42-15,1-7-69 16,0 2-18-16,0 21-23 16,-2 30-14-16,8-27-17 15,2-3-4-15,-4-8-16 16,3-4-36-16,-4-12-146 15</inkml:trace>
  <inkml:trace contextRef="#ctx0" brushRef="#br0" timeOffset="336107.6578">11643 12650 1594 0,'1'-2'304'15,"0"-5"-167"-15,3 4-59 16,1 4-79-16,3 2-71 16</inkml:trace>
  <inkml:trace contextRef="#ctx0" brushRef="#br0" timeOffset="336421.9925">11764 12851 1500 0,'7'12'235'0,"-3"9"-109"16,5 3-22-16,-1 0-41 15,-5-6-8-15,2-4-12 16,-2 1-3-16,1-3-4 16,-3-7 0-16,1-6-5 15,-1-9-2-15,-1-10-10 16,5 1-6-16,1-6-8 15,5 2-4-15,4 0-2 16,2 2-3-16,3 10-2 16,-4 4 5-16,-2 9 26 15,-2 10 19-15,-5 11 30 16,-2 6 5-16,-2 4-11 0,-1-1-16 16,0-2-30-16,2-2-6 15</inkml:trace>
  <inkml:trace contextRef="#ctx0" brushRef="#br0" timeOffset="337665.9916">11247 13402 1537 0,'-11'-1'272'0,"-21"3"-105"16,-2 9-29-16,-8 9-39 15,0 9-29-15,11 8-33 16,7 3-11-16,21 4-17 16,9-1-1-16,24-3-1 15,14-3 0-15,10-11-17 16,1-10-24-16,-7-13-53 16,-9-4-26-16,-9-7-105 15</inkml:trace>
  <inkml:trace contextRef="#ctx0" brushRef="#br0" timeOffset="337825.5911">11040 13581 1522 0,'-6'2'259'16,"-2"-2"-112"-16,8 2-28 16,17 1-32-16,8-3-25 15,21 3-23-15,6 1-18 16,2 0-26-16,1 5-48 15</inkml:trace>
  <inkml:trace contextRef="#ctx0" brushRef="#br0" timeOffset="338143.7711">11478 13740 1340 0,'-7'-4'243'0,"-9"-1"-66"16,0 2-29-16,1 3-61 16,4 6-23-16,0 7-36 15,7 3-9-15,5 7 0 0,5 1 1 16,13 0-1-16,3-3 2 15,11-9 6-15,2-7 1 16,-2-10 6-16,-5-8 2 16,-16-10 6-16,-12-1 0 15,-19 0-10-15,-3 2 2 16,-5 5 362-16</inkml:trace>
  <inkml:trace contextRef="#ctx0" brushRef="#br0" timeOffset="349279.2625">12816 13113 1279 0,'-4'3'284'0,"1"1"-96"0,10 1-62 16,10 2-26-16,14-2-49 16,7 0-20-16,9-4-22 15,3-4-14-15,-4 2-61 16,-2 1-46-16,-13 3-172 16</inkml:trace>
  <inkml:trace contextRef="#ctx0" brushRef="#br0" timeOffset="349459.7823">12879 13229 1367 0,'5'2'233'0,"6"3"-57"15,8-3-12-15,18 3-51 16,4-3-17-16,10-1-46 0,3 3-14 15,-11-4-38-15</inkml:trace>
  <inkml:trace contextRef="#ctx0" brushRef="#br0" timeOffset="350311.2624">13551 13287 1356 0,'-15'0'185'0,"-14"1"-124"16,37 0-38-16,21 1 5 15,43 2 8-15,25-4 0 16,50 0 9-16,23-1 20 16,43-2 31-16,17 3 5 15,17-2-8-15,9 3-8 0,-7-1-40 16,-9-1-14-16,-33-1-16 16,-20-4-4-16,-47-1-2 15,-26 0-2-15,-39 1-117 16</inkml:trace>
  <inkml:trace contextRef="#ctx0" brushRef="#br0" timeOffset="351072.2399">13793 12969 905 0,'11'4'482'16,"7"4"-273"-16,7 0-90 16,2-3-2-16,2-6-13 0,-2-6-7 15,-2-9-14-15,-3-3-1 16,-7-4-21-16,-5-2-7 16,-9-3-9-16,-3-1 0 15,-13 3-4-15,-6 1-5 16,-7 8-12-16,-3 8-7 15,-2 9-17-15,3 7-7 16,6 15-6-16,2 2 0 16,9 18 2-16,8 5 3 0,5 3 5 15,11 0 2-15,10-1 2 16,-2-11 3-16,3-8 3 16,-5-7 0-16,-6-11 1 15,-3 0-1-15,-8-6-45 16,-3-5-10-16</inkml:trace>
  <inkml:trace contextRef="#ctx0" brushRef="#br0" timeOffset="351778.8944">14253 12461 1138 0,'-6'4'363'16,"0"2"-165"-16,-1 7-95 15,1 5-4-15,4 1-43 16,2 1-9-16,2-3-9 15,7 2-8-15,5-6-14 0,0 0-3 16,2-4-4-16,-1-5-14 16,-2-5-50-16,0-2-35 15,-5-7-71-15,2-3-6 16,-3 1-7-16,0-6-138 16,-1 2-29-16,1 0 140 15,-1 1 412-15,1 2 107 16,-3 3-3-16,-2 7-157 15,-4 3 2-15,-3 4 6 0,4-4-45 16,0 1-15-16,-6 25-31 16,-7 29-21-16,13-27-31 15,3 1-6-15,5-4-27 16,3-3-44-16,1-6-167 16</inkml:trace>
  <inkml:trace contextRef="#ctx0" brushRef="#br0" timeOffset="352015.8785">14193 12813 1578 0,'14'1'273'15,"18"0"-172"-15,9 0-34 16,8-2-27-16,3 0-24 16,2 1-10-16,-3 2-10 15,-9 1-81-15,-4-3-79 16</inkml:trace>
  <inkml:trace contextRef="#ctx0" brushRef="#br0" timeOffset="352432.3859">14250 13003 1462 0,'1'0'228'0,"4"-2"-96"16,6 0 3-16,10-2-47 16,8 1-28-16,8 0-24 15,2 0-14-15,0 3-18 16,-8 1 0-16,-15 6-3 16,-17 2 0-1,1-4 1-15,0-1-1 0,-22 16 2 16,-3-3 0-16,-3-3-5 0,13-8-5 15,11 1-6-15,6 1-3 16,9-1 4-16,4 2 3 16,7 0 4-16,2 2 1 15,-4 5 9-15,-6 1 14 16,-16 0 26-16,-12 4 11 0,-16-7 1 16,-6-4-8-16,-2-12-45 15,1-8-54-15</inkml:trace>
  <inkml:trace contextRef="#ctx0" brushRef="#br0" timeOffset="353138.437">14659 12806 1352 0,'4'5'227'15,"-3"9"-92"-15,-1 4-29 16,-1 7-9-16,-2 4-24 15,2 2-24-15,1 2-8 16,0-7-23-16,-1-5-5 16,0-11-16-16,-2-3-24 15,1-9-106-15,2-4-73 0</inkml:trace>
  <inkml:trace contextRef="#ctx0" brushRef="#br0" timeOffset="353411.3797">14657 12814 1136 0,'1'-1'313'0,"4"-1"-222"15,8 2-23-15,0 0-24 16,9 3-5-16,3-2-4 16,0 3-2-16,-1-2-4 15,-8-1 3-15,-2 2 12 16,-3-2 8-16,-4 1 11 15,-1 1-5-15,-1 1-7 16,-5 0 0-16,0 7-1 16,-2 2 2-16,-1 7-3 15,-2 2-4-15,4 9-8 16,0 0-9-16,1-4-8 0,5 2-19 16,4-13 252-16</inkml:trace>
  <inkml:trace contextRef="#ctx0" brushRef="#br0" timeOffset="359009.9609">15406 12632 1293 0,'0'-2'262'0,"0"-3"-100"0,5-3-15 15,10 0-35-15,3 2-21 16,6 2-38-16,5 5-11 15,1 4-26-15,-6 1-4 16,-7 5 6-16,-7-2 9 16,-12 5 10-16,-6-1 5 15,-10-3-8-15,-1 0-5 0,1-5-15 16,5-2-5-16,10 1-13 16,3-3-1-16,14 1-4 15,4 4 0-15,7 4 3 16,0 4 2-16,-2 2 3 15,-1-1 6-15,-16 5 33 16,-9-1 11-16,-16-1 23 16,-4-2 1-16,-13-14-29 15,1-4-39-15,4-14-223 16</inkml:trace>
  <inkml:trace contextRef="#ctx0" brushRef="#br0" timeOffset="363606.6594">14709 13551 1197 0,'-7'-4'335'0,"-14"0"-85"16,-3 1-24-16,-9 6-53 15,-5 5-27-15,0 11-82 16,5 8-22-16,9 5-25 16,11 7-5-16,17 2 2 0,7 0-1 15,14 0-7-15,1-7 0 16,10-7 0-16,-3-9-15 15,-4-12-43-15,3-6-36 16,-5-12-90-16,-1-3-42 16</inkml:trace>
  <inkml:trace contextRef="#ctx0" brushRef="#br0" timeOffset="363773.5015">14502 13689 800 0,'-12'-1'512'0,"-10"0"-254"15,3 1-81-15,12 4-44 16,7 1-14-16,16 1-45 16,9 1-22-16,14-1-23 15,6-1-10-15,1 1-23 16,2-2-40-16</inkml:trace>
  <inkml:trace contextRef="#ctx0" brushRef="#br0" timeOffset="364076.5642">14862 13800 1434 0,'-5'2'215'0,"-6"5"-86"0,-2 2-23 15,4 11-49-15,2-1-19 16,8 6-25-16,7-1-5 16,10-2-5-16,3-5 2 15,8-7 10-15,4-5 7 0,-6-12 36 16,0-1 24 0,-10-10 34-16,-11-4 4 0,-13 0-28 15,-8-2-16-15,-19 2-44 16,0 2-21-16,-3 6 138 15</inkml:trace>
  <inkml:trace contextRef="#ctx0" brushRef="#br0" timeOffset="375592.5724">16665 13163 1074 0,'2'2'330'0,"9"0"-212"0,8 3-36 16,19-3 6-16,12 4-1 15,20-3-26-15,5 2-8 16,-1-1-27-16,-4 1-14 15,-12-4-72-15,-8-1-52 16</inkml:trace>
  <inkml:trace contextRef="#ctx0" brushRef="#br0" timeOffset="375830.9349">16813 13261 1291 0,'3'0'237'0,"13"2"-139"16,8 0-3-16,17 0-23 16,10 1-9-16,3-1-27 15,0 0-10-15,-5-2-15 16,-5 0-17-16,-6-2-85 15,-8 0-62-15</inkml:trace>
  <inkml:trace contextRef="#ctx0" brushRef="#br0" timeOffset="375996.4058">17212 13159 1323 0,'9'3'255'0,"5"1"-91"15,5 8-60-15,0 5-10 16,-2 2-36-16,-8 3-3 15,-10 3-11-15,-7 0 1 16,-16-5-36-16,-1 0-55 0,1-7-88 16,1-6-202-16</inkml:trace>
  <inkml:trace contextRef="#ctx0" brushRef="#br0" timeOffset="376162.3024">16824 13181 1502 0,'-15'4'240'0,"-18"4"-67"16,0 5-46-16,5 7-23 15,6 2 4-15,17 9-46 16,11 0-12-16,23 3-27 16,10-1-64-16</inkml:trace>
  <inkml:trace contextRef="#ctx0" brushRef="#br0" timeOffset="376988.2979">1568 14601 1454 0,'0'0'218'0,"8"1"-89"16,8-1 7-16,18-1-25 15,15-1-23-15,23-4-33 16,11-2-22-16,11 2-21 0,-4 0-6 15,-9 4-21-15,-9 2-29 16,-17 4-59-16,-6 1-30 16,-10 5-126-16</inkml:trace>
  <inkml:trace contextRef="#ctx0" brushRef="#br0" timeOffset="377229.6486">1707 14716 1378 0,'10'2'186'0,"20"-1"-129"15,10-1 2-15,25-1 1 16,9-2-6-16,3 2-15 15,-2 0-9-15,-14 0-12 16,-7 0-35-16,-10-4-104 16</inkml:trace>
  <inkml:trace contextRef="#ctx0" brushRef="#br0" timeOffset="377402.6373">2210 14532 1045 0,'4'0'422'15,"11"0"-190"-15,6 5-69 16,7 7-42-16,4 5-26 16,-7 11-13-16,-8 0-5 15,-16 3-21-15,-6 0-6 16,-18 0-43-16,-5 0-60 16</inkml:trace>
  <inkml:trace contextRef="#ctx0" brushRef="#br0" timeOffset="377705.3408">1624 14603 1488 0,'-10'10'236'0,"-8"13"-67"0,5 4-23 16,11 4-25-16,5 3-12 15,15 2-55-15,2-4-19 16,14-8-11-16,6-4-41 15</inkml:trace>
  <inkml:trace contextRef="#ctx0" brushRef="#br0" timeOffset="378360.9398">1846 14134 1382 0,'-2'-10'220'0,"1"-13"-74"15,5 7-21-15,9 4-9 16,7 1-12-16,8 1-17 15,7 11-13-15,1 6-38 16,-5 10-6-16,-15 8-6 16,-10-4 1-16,-22 10-3 15,-9 0-5-15,-12-2-14 16,-1-5-11-16,6-15-28 16,8-7-16-16,17-4-20 15,5-5 7-15,13 3 20 16,7-1 13-16,10 5 24 15,6 2 2-15,3 4 4 16,1 2 5-16,-12-2-75 16,1 0-108-16</inkml:trace>
  <inkml:trace contextRef="#ctx0" brushRef="#br0" timeOffset="378708.1133">1982 13901 1374 0,'-23'-11'238'15,"-16"-7"-67"-15,-6 14-62 16,-2 7-15-16,-1 24-47 16,3 9-19-16,7 15-20 15,5 4-6-15,24 7-4 16,5 0-2-16,22 3 4 15,17 4 9-15,11-10 15 16,17-7 7-16,21-18 2 16,-2-17-7-16,2-26-13 15,0-12-2-15,-23-25 7 16,-8-7 6-16,-22-12 11 16,-18-3 15-16,-32-4 13 15,-17 4-3-15,-30 5-27 16,-10 6-34-16,-7 20-81 15,3 14-152-15</inkml:trace>
  <inkml:trace contextRef="#ctx0" brushRef="#br0" timeOffset="383058.3976">3236 13961 1157 0,'-19'-8'337'16,"-16"-6"-172"-16,-3 13-54 15,2 10-1-15,9 23-32 16,4 8-17-16,14 26-28 15,2 6-18-15,8 26-15 16,8 12 0-16,3 7 0 16,0 6 6-16,-3-6 17 15,-3-4 6-15,-8-13 6 16,0-9-3-16,-2-22-11 16,-10-19-2-16,5-23-10 15,-7-16-28-15,-7-25-220 16</inkml:trace>
  <inkml:trace contextRef="#ctx0" brushRef="#br0" timeOffset="383442.0707">3085 14422 1545 0,'-18'-1'262'16,"-12"4"-120"-16,-6 6-51 16,7 9-51-16,5 12-18 15,3 9-19-15,9 1-3 0,13 6 0 16,12-2 0-16,12-5 5 15,11 0 3-15,6-16 12 16,1-9 3-16,9-17 4 16,-7-10 4-16,-5-20 8 15,-6-2 5-15,-23-10 1 16,-9 0-1-16,-20 6-15 16,-6 4-11-16,-10 13-11 15,0 1-14-15,4 7-68 16,8 5-242-16</inkml:trace>
  <inkml:trace contextRef="#ctx0" brushRef="#br0" timeOffset="383846.241">3630 14424 1464 0,'-3'19'214'0,"0"20"-80"16,-1 10-13-16,4 4-27 15,0 1-16-15,-2-2-35 16,0-6-17-16,-2-14-11 15,2-10 0-15,2-17 2 16,3-10-17-16,1-24-45 16,-1-9-9-16,-4-15-2 15,-5-8 15-15,-3-6 36 16,-3 0 6-16,0 10 10 16,6 8 10-16,6 21 18 15,1 4 5-15,9 13-8 16,5 4-13-16,17 4-24 15,11 1 0-15,14-1-61 16,8-3-43-16</inkml:trace>
  <inkml:trace contextRef="#ctx0" brushRef="#br0" timeOffset="384085.5388">3669 14764 1507 0,'10'-4'234'0,"13"3"-127"15,9 1-26-15,13 1-43 16,5 4-17-16,1-3-20 15,-3 2-51-15</inkml:trace>
  <inkml:trace contextRef="#ctx0" brushRef="#br0" timeOffset="384267.3262">3609 14585 1567 0,'1'1'280'0,"5"4"-137"16,9 0-51-16,14-1-46 0,5 2-17 15,16-6-28-15,5 4-31 16</inkml:trace>
  <inkml:trace contextRef="#ctx0" brushRef="#br0" timeOffset="384803.8936">4251 14757 1249 0,'5'-4'249'0,"4"-5"-168"16,-5 2-6-16,-2-3-13 16,-2-2 3-16,-11-2 3 15,-1-1 4-15,-8-3 2 16,-4 5-2-16,-6 6-1 16,-3 0-1-16,2 14-29 15,8 3-16-15,8 6-25 16,6 4-5-16,13 4-2 15,-1-4 0-15,14 0 5 0,7-4 1 16,5-8 1-16,2-6 2 16,-1-4 1-16,-1-6 2 15,-5-8-15-15,-1-8-9 16,-5-9-17-16,-2-2-4 16,-6-5 12-16,-5-5 9 15,-5 1 19-15,-6-1 0 16,-2 4 20-16,2 10 16 0,1 13 20 15,-1 8 12-15,0 17-5 16,1 9-11-16,2 16-15 16,1 4-7-16,2 9-8 15,0 0-3-15,2 6-8 16,1-2 1-16,1-7-7 16,-1 3 1-16,-2-15-50 15,3-4-49-15</inkml:trace>
  <inkml:trace contextRef="#ctx0" brushRef="#br0" timeOffset="385208.8101">4544 14526 1625 0,'-7'5'326'0,"-7"10"-182"15,3 8-26-15,-3 4-40 0,4 8-12 16,5 4-24-16,-1-1-15 16,-2-4-13-16,3-5-5 15,2-13 0-15,-1-6 2 16,4-11 0-16,-1-6-1 16,3-10-2-16,3-6-3 15,5-8-5-15,2-8 1 16,1-4-11-16,-2-3-1 15,4-2 1-15,-2 4-1 16,-2 11 17-16,-1 4 7 0,-3 19 12 16,3 9 7-16,-4 13 8 15,5 13-2-15,5 8-9 16,0 6-7-16,6 4-13 16,0 1 0-16,-3-1-3 15,0-4-3-15,2-5-32 16,-1-9-31-16,-3-10-72 15,-7-6-33-15</inkml:trace>
  <inkml:trace contextRef="#ctx0" brushRef="#br0" timeOffset="385351.5785">4462 14650 1640 0,'0'0'373'0,"3"0"-164"0,11 2-57 15,16-4-97-15,6 0-16 16,14 2-52-16</inkml:trace>
  <inkml:trace contextRef="#ctx0" brushRef="#br0" timeOffset="385901.3258">5128 14563 1294 0,'12'0'277'16,"9"0"-83"-16,12 1-89 16,6-1-26-16,7-3-47 15,2 3-13-15,-5-1-52 16,-5-1-71-16</inkml:trace>
  <inkml:trace contextRef="#ctx0" brushRef="#br0" timeOffset="386101.3361">5182 14676 1582 0,'12'0'311'16,"23"-1"-145"-16,8 1-41 15,8 0-56-15,2 0-22 16,-8 2-212-16</inkml:trace>
  <inkml:trace contextRef="#ctx0" brushRef="#br0" timeOffset="387962.6516">5966 14693 1391 0,'-17'3'205'0,"-12"1"-108"0,33 2-58 16,18-1-5-16,46-1-25 15,29 2-5-15,48-6 1 16,25-1 10-16,44-5 33 16,6-3 10-16,15 2 1 15,-2-1-12-15,-23 3-29 16,-20 4-7-16,-34 1-4 15,-15 0 9-15,-24 6-106 16</inkml:trace>
  <inkml:trace contextRef="#ctx0" brushRef="#br0" timeOffset="388587.2544">6190 14302 1443 0,'12'2'211'0,"10"-2"-84"16,2-2-8-16,-2-6-23 16,0-5-11-16,-1-4-17 15,-4-2-9-15,-5-2-29 0,-6 0-8 16,-9 1-3-16,-2 0 0 15,-11 5 8-15,-5 5 6 16,-5 10-2-16,-4 7-4 16,1 9-15-16,2 4-8 15,8 9-12-15,6 5-2 16,13 11 1-16,3 7 2 16,14 3 5-16,1-2 3 15,-1-6 4-15,-1-4 5 0,-6-17 3 16,-6-3 0-16,-4-10-57 15,0-7-53-15</inkml:trace>
  <inkml:trace contextRef="#ctx0" brushRef="#br0" timeOffset="389081.6841">6679 13866 1436 0,'3'-5'247'0,"3"-2"-47"16,-7 8-68-16,-2 10-26 16,-8 9-23-16,-3 6-12 15,3 5-26-15,2 2-17 16,9 0-21-16,2-5-5 0,14-7-2 16,5-7-1-16,5-14-5 15,7-4-19-15,-2-2-59 16,-5-5-54-16,-6-4-93 15,-8-1 13-15,-7-8 50 16,-1 0-31-16,-4 1 101 16,-3-1 108-16,-3 6 167 15,1 7-51-15,-3 9 15 16,2 6 20-16,-1 15-18 16,3 7-19-16,3 6-48 15,4 4-20-15,7 2-32 16,-1-2-10-16,7-2-25 15,-2-4-62-15</inkml:trace>
  <inkml:trace contextRef="#ctx0" brushRef="#br0" timeOffset="389278.534">6538 14269 1508 0,'6'-2'249'16,"14"-3"-91"-16,5 3-71 16,18 3-48-16,10 1-16 0,10 4-18 15,-2 2 0-15,-4-2-40 16,-9 0-77-16</inkml:trace>
  <inkml:trace contextRef="#ctx0" brushRef="#br0" timeOffset="389666.3471">6690 14424 1199 0,'4'0'333'15,"3"-3"-91"-15,9 3-131 16,6 0-15-16,9 3-34 16,4-3-11-16,4 2-20 15,-6 2-6-15,-7 1-13 0,-9 3-4 16,-19 1-8-16,-3 1-11 16,-14 0-30-16,-2-1-7 15,-4-2-10-15,5-2-3 16,8-3 11-16,10 4 10 15,13-3 16-15,5 3 17 16,11 4 25-16,-2 2 11 0,-4 5 30 16,-5 3 7-16,-13 2 9 15,-7-4 0-15,-14-1-22 16,-8-4-16-16,-11-11-63 16,-1-2-46-16</inkml:trace>
  <inkml:trace contextRef="#ctx0" brushRef="#br0" timeOffset="389982.7258">7141 14240 1493 0,'0'8'234'15,"-1"13"-89"-15,1 7-36 16,-2 9-34-16,1-2-11 15,1 1-19-15,0-4-23 16,2-14-59-16,1-3-48 16</inkml:trace>
  <inkml:trace contextRef="#ctx0" brushRef="#br0" timeOffset="390194.0206">7156 14207 1421 0,'9'-1'211'0,"13"-2"-101"15,6 3-39-15,4 3-36 16,1 0-6-16,-3 3 9 16,-5 2 10-16,-4 2 14 15,-4 5 4-15,-12 3 17 16,4 6 6-16,-8 7 0 16,-2 4-7-16,0 6-20 15,-9-3-16-15,6-1-32 16,0-6-23-16,8-10-81 15</inkml:trace>
  <inkml:trace contextRef="#ctx0" brushRef="#br0" timeOffset="390909.6824">7896 14083 1517 0,'7'-1'248'0,"8"-3"-120"16,1 0-30-16,5 3-54 15,0 7-16-15,-6 2-11 16,-4-1 0-16,-11 7-3 16,-8-5 1-16,0 2-3 15,-1 2-3-15,3-5-5 16,9-3-3-16,8-5-1 15,6 0 0-15,10 1-2 16,-1 2 0-16,0 5 1 16,-3 4 0-16,-14 3 43 15,-10 2 16-15,-22 3 17 16,-8-1 0-16,-8-8-42 16,2-7-43-16</inkml:trace>
  <inkml:trace contextRef="#ctx0" brushRef="#br0" timeOffset="391387.8066">7079 14987 1428 0,'-25'-2'270'0,"-17"-1"-32"16,-2 5-81-16,5 8-13 15,9 9-88-15,6 5-23 16,18 13-15-16,2-2-2 15,14 7 1-15,9-2-1 16,6-9-7-16,8-4-2 16,6-11-18-16,-1-5-20 15,3-14-62-15,-9-3-58 16</inkml:trace>
  <inkml:trace contextRef="#ctx0" brushRef="#br0" timeOffset="391747.3633">6867 15139 1344 0,'-4'0'235'0,"4"2"-104"15,7-2-22-15,-7-2-33 16,16 0-38-16,48-6-22 16,-23 7-5-16,2 1-8 15,2 1-1-15,-8 5 0 16,-5-2 0-16,-10 2 1 15,-6 0 1-15,-10-1 3 16,-5 0 7-16,-2 3 24 16,-1 3 10-16,-1 2 16 15,3 3 1-15,6 1-17 16,2 0-6-16,7 1-9 16,5-3-1-16,4-6 10 0,2 0 0 15,0-9 11-15,-4-1 5 16,-12-12-5-16,-5-4-1 15,-15-5-18-15,-9 0-8 16,-9 5-14-16,-5 1-9 16,-8 12-60-16,1 8-68 15</inkml:trace>
  <inkml:trace contextRef="#ctx0" brushRef="#br0" timeOffset="394334.1376">8872 14550 1264 0,'-14'0'277'0,"-16"0"-79"15,13 2-39-15,18 1-46 16,10 0-11-16,28 0-44 16,11-3-14-16,23 0-27 15,11 1-5-15,14 6-13 16,-6 0-22-16,-10 0-77 15,-7-2-53-15</inkml:trace>
  <inkml:trace contextRef="#ctx0" brushRef="#br0" timeOffset="394602.7265">9005 14728 1553 0,'0'1'241'16,"5"0"-160"-16,9-2-20 0,20-2 1 15,13 0-19-15,14 2-19 16,4 1-6-16,0 4-8 15,-2-3-1-15,-5-2-49 16,-5-3-54-16</inkml:trace>
  <inkml:trace contextRef="#ctx0" brushRef="#br0" timeOffset="394790.227">9533 14558 1404 0,'14'7'201'0,"19"7"-85"16,0 2-13-16,-2 7 16 15,-4 2-14-15,-23 2-17 0,-8 2-4 16,-25 0-38-16,-13-5-46 16,-8-9-172-16</inkml:trace>
  <inkml:trace contextRef="#ctx0" brushRef="#br0" timeOffset="395057.5082">8939 14505 1298 0,'-19'10'293'16,"-11"3"-81"-16,-2 6-27 15,4 6-22-15,12 6-51 16,6 2-20-16,15 1-39 16,12 1-14-16,13-9-15 15,8-6-28-15,15-13-96 16</inkml:trace>
  <inkml:trace contextRef="#ctx0" brushRef="#br0" timeOffset="395413.0688">9136 14150 1016 0,'0'-4'425'0,"0"-9"-223"15,3 0-77-15,3-5-28 16,-2-1-8-16,1 2-12 15,-1-4-1-15,-2 10-2 16,1 6-4-16,0 10-8 16,-3 10-11-16,0 9-18 15,0 5-8-15,0 5-14 16,1 5-3-16,2-7-65 16,2-5-54-16</inkml:trace>
  <inkml:trace contextRef="#ctx0" brushRef="#br0" timeOffset="395729.2221">9093 13892 1411 0,'-20'1'216'15,"-23"10"-78"-15,-1 7-47 16,6 17-48-16,5 6-14 15,17 8-13-15,11 5 1 16,16 8 0-16,13 0 0 0,19 4-2 16,8-7-2-16,16-17 2 15,6-12 2-15,2-24 3 16,0-9 0-16,-13-28 5 16,-10-13 5-16,-14-14 16 15,-10-9 20-15,-26-3 21 16,-14 0 12-16,-34 4-22 15,-11 8-22-15,-28 19-34 16,-4 15-33-16,1 24 370 16</inkml:trace>
  <inkml:trace contextRef="#ctx0" brushRef="#br0" timeOffset="402878.3305">10221 14350 1678 0,'0'14'357'0,"-3"25"-199"16,3 9-31-16,3 10-52 15,1 3-17-15,0-10-36 16,1-4-8-16,1-11-19 16,-5-10-27-16,2-11-100 15,-2-8-78-15</inkml:trace>
  <inkml:trace contextRef="#ctx0" brushRef="#br0" timeOffset="403056.8526">10164 14350 1570 0,'8'-4'314'0,"11"0"-83"16,15 4-135-16,3 0-31 0,17 0-34 16,-3-3-13-16,5 3-74 15,2 3-75-15</inkml:trace>
  <inkml:trace contextRef="#ctx0" brushRef="#br0" timeOffset="403313.8832">10194 14796 1569 0,'9'5'291'0,"15"3"-135"16,11-4-24-16,10-4-63 0,8-2-26 16,7-4-30-16,-7 0-36 15,-7 4-117-15,-8-4-147 16</inkml:trace>
  <inkml:trace contextRef="#ctx0" brushRef="#br0" timeOffset="403482.6008">10280 14616 1604 0,'4'-1'340'0,"10"1"-124"15,0 0-68-15,16 0-73 16,9 0-25-16,8-1 53 16</inkml:trace>
  <inkml:trace contextRef="#ctx0" brushRef="#br0" timeOffset="404043.936">11074 14096 1632 0,'-14'2'340'0,"-13"4"-188"16,0 7-16-16,1 15-61 15,9 11-23-15,10 29-29 16,7 14-5-16,17 28-10 15,4 12-3-15,9 15-4 16,-1-3 1-16,-8-11 1 0,-8-10-2 16,-13-25 3-16,-9-7 0 15,-13-16 4-15,-6-11-1 16,-12-17-13-16,0-11-20 16,1-17-78-16,3-5-62 15</inkml:trace>
  <inkml:trace contextRef="#ctx0" brushRef="#br0" timeOffset="404453.9197">10928 14606 1503 0,'-17'8'224'0,"-18"10"-129"16,6 6-16-16,9 12-41 0,11 1-14 15,18 9-26-15,12-1-2 16,19-8 8-16,7-8 8 16,18-25 7-16,-1-13 11 15,-2-18 36-15,-12-10 24 16,-29-7 43-16,-15 1 13 16,-36 2-7-16,-11-2-11 15,-16 14-50-15,-3 3-28 16,10 12-61-16,10 12-48 15,21 2-103-15</inkml:trace>
  <inkml:trace contextRef="#ctx0" brushRef="#br0" timeOffset="404987.9534">11568 14767 1140 0,'-7'-8'380'0,"-2"-7"-155"15,-8 2-34-15,-2 1-17 16,2 12-43 0,9 0-24-16,0 0-56 15,-27 7-22-15,6 10-27 0,3 7-4 16,23 6-6-16,4 2 2 16,10 2 1-16,4-4 1 15,12-13 3-15,0-7 0 0,7-14 2 16,2-12 0-16,0-18-2 15,0-5-3-15,-7-8 0 16,0-3 0-16,-12 3 7 16,-5 0 1-16,-11-4 6 15,-5 5 7-15,-3 10 29 16,-6 6 16-16,-1 21 10 16,0 12-7-16,-1 16-34 15,8 10-18-15,4 11-13 16,1 1-1-16,8 11 0 15,2 1-2-15,1 2-12 16,4-1-22-16,-2-15-76 16,-2-10-36-16</inkml:trace>
  <inkml:trace contextRef="#ctx0" brushRef="#br0" timeOffset="405377.9923">11922 14570 1686 0,'-6'1'400'16,"-5"16"-173"-16,-4 3-60 15,2 16-93-15,1 6-21 16,-1 1-28-16,4 3-8 0,1-5-10 16,1-6-3-16,4-9-1 15,1-11-1-15,3-12-1 16,3-8 0-16,-2-13 0 15,3-7-1-15,4-10 0 16,3-8-4-16,7-5-4 16,0-2 0-16,-1-5-1 15,-1 4 2-15,3 13 4 16,-3 4 8-16,-2 23 19 16,-4 14 8-16,1 19 8 15,2 10-4-15,8 10-15 16,4 8-6-16,7 1-8 15,-5-3-2-15,-5 1-1 16,-1-8-6-16,-7-9-39 16,0-4-24-16,-5-14-94 15,-8-8-45-15</inkml:trace>
  <inkml:trace contextRef="#ctx0" brushRef="#br0" timeOffset="405527.9857">11873 14724 1622 0,'-3'2'370'16,"3"1"-127"-16,11-1-85 15,17-2-92-15,8-4-30 16,13-1-63-16,4 2 35 16</inkml:trace>
  <inkml:trace contextRef="#ctx0" brushRef="#br0" timeOffset="405954.639">12544 14621 1330 0,'15'0'282'16,"9"2"14"-16,18-2-202 15,5 0-24-15,6 0-49 16,-3-1-34-16,-11 1-128 15</inkml:trace>
  <inkml:trace contextRef="#ctx0" brushRef="#br0" timeOffset="406132.1617">12593 14714 1496 0,'-1'5'267'0,"2"5"-43"16,7-1-43-16,19-4-43 16,10-2-34-16,8-3-57 0,1-2-14 15,-3 0 7-15</inkml:trace>
  <inkml:trace contextRef="#ctx0" brushRef="#br0" timeOffset="407180.3253">13240 14801 1508 0,'8'4'208'15,"3"0"-130"-15,39 3-63 16,26-4 1-16,50-3 22 16,23-3 9-16,60-8 17 15,22 0 4-15,25 0-21 16,10 1-23-16,-6 3 34 16,-10 0-2-16,-27 5 2 15,-15 2 21-15,-43 3-126 16</inkml:trace>
  <inkml:trace contextRef="#ctx0" brushRef="#br0" timeOffset="407833.5184">13543 14494 1377 0,'5'4'237'0,"4"3"-55"16,12 0-95-16,4-3 2 16,8-4-32-16,-3-4-9 15,-1-7-11-15,-1-1-6 16,-14-6-9-16,1-3-1 0,-13-3-1 15,-8-2-1-15,-11 3 9 16,-4 3 5-16,-11 5 0 16,3 7 2-16,5 11-16 15,-1 10-8-15,8 16-8 16,5 6-3-16,6 11-1 16,7 9-1-16,11 0 2 15,-2-5 0-15,3-7 3 16,-4-7 0-16,2-14-9 15,-1-4-43-15</inkml:trace>
  <inkml:trace contextRef="#ctx0" brushRef="#br0" timeOffset="408282.3207">13992 14059 1446 0,'-4'5'251'0,"-4"1"-17"0,0 11-139 16,-1 2-17-16,2 7-43 15,6 2-16-15,2-3-11 16,5-2-3-16,7-6-4 16,6-2 2-16,6-9 1 15,5-5-7-15,-1-4-40 16,0-8-26-16,-6-1-94 16,-5-3-30-16,-4-3 16 15,-6 0-2-15,-4-4 42 16,-3 2 166-16,-1 2 175 15,-5-3-71-15,-2 9 33 16,2 6 3-16,0 9-53 16,1 11-21-16,3 8-42 15,1 6-20-15,4 6-23 16,3 8-2-16,0 4-55 0,-3 0-14 16</inkml:trace>
  <inkml:trace contextRef="#ctx0" brushRef="#br0" timeOffset="408483.784">13918 14414 1501 0,'14'-1'245'0,"11"-1"-113"0,20-2-69 16,7 2-15-16,7 1-37 15,-3 1-7-15,-5 6-19 16,-4 1-41-16,-9 2-169 16</inkml:trace>
  <inkml:trace contextRef="#ctx0" brushRef="#br0" timeOffset="408866.699">14039 14556 1350 0,'0'-4'233'16,"2"-2"-47"-16,7-2-54 15,10-2-32-15,8 8-17 16,6 1-41-16,-1 3-13 15,5 11-21-15,-14-5-2 16,-7 8-2-16,-3 3 1 16,-21-3 2-16,3 3 2 0,-13-6-10 15,-5-6-7 1,5-6-21-16,0-3-12 0,12-2 3 16,7 4 4-16,8 3 17 15,3 1 8-15,5 4 10 16,-6-1 7-16,-8 2 15 15,-3 5 3-15,-11-2 0 16,-10-1-5-16,-15-7-61 16,0-6-29-16</inkml:trace>
  <inkml:trace contextRef="#ctx0" brushRef="#br0" timeOffset="409270.8149">14499 14388 1498 0,'0'9'260'16,"-4"11"-33"-16,2 5-72 15,1 11-25-15,0 2-19 16,0-5-56-16,1-3-13 15,1-10-27-15,0-9-5 16,4-8-2-16,-2-5-1 16,-2-7-4-16,-2-7-3 0,0-7-5 15,0-2-3-15,1-6-6 16,8-1-4-16,6 4-2 16,6 0 0-16,7 7 5 15,-1 6 6-15,0 8 4 16,-6 5 1-16,-1 13 11 15,-6 6 11-15,-3 6 21 16,-4 6 7-16,-5-1-4 16,1 2-4-16,2 1-17 15,-8-9-26-15,12-4-92 16,4-5 70-16</inkml:trace>
  <inkml:trace contextRef="#ctx0" brushRef="#br0" timeOffset="409915.0919">15222 14240 1578 0,'-5'-6'322'15,"-1"-3"-123"-15,7 5-62 0,10 1-15 16,10 3-60-16,3 1-23 16,6 5-25-16,-3-1-7 15,-4 2-3-15,-3 0-1 16,-8 1-1-16,-8 1-1 16,-8 0 1-16,-8 0 0 15,-1-3-2-15,4 0-5 16,8-3-11-16,6 1-1 0,5-1 0 15,4 1 5 1,4 6 6-16,1 4 0 0,-4 8 7 16,-6 6 11-16,-14 2 21 15,-12-2 6-15,-14-2 0 16,-4-8-8-16,0-12-60 16,5-6-213-16</inkml:trace>
  <inkml:trace contextRef="#ctx0" brushRef="#br0" timeOffset="410363.3061">14483 14957 1526 0,'-14'0'270'0,"-16"10"-81"15,-2 1-17-15,-4 1-36 16,4 8-38-16,6 8-51 16,5 2-11-16,13 13-16 15,8 4-3-15,14-3-9 16,10 0-1-16,10-11-6 15,6-12-6-15,7-17-54 16,0-4-42-16,-2-11-109 16,-10-4-71-16</inkml:trace>
  <inkml:trace contextRef="#ctx0" brushRef="#br0" timeOffset="410723.4656">14319 15152 1252 0,'-10'1'221'15,"2"-2"-125"-15,-7-2 165 16,15 5-131-16,4-3-19 16,18 2-30-16,8 1-27 15,15 1-34-15,3 0-9 16,4 4-7-16,-1-1 0 16,-12 0 1-16,-2 2-1 15,-18-7 2-15,-6 0 0 16,-6 1 2-16,-8 1 1 0,0 3 7 15,-9 1 6-15,4 1 6 16,2 4-2-16,4 2-6 16,7 3-5-16,0 2-7 15,4-1-1-15,7-2 8 16,4-4 1-16,6-11 24 16,0-5 15-16,-11-13 24 15,-4-3 7-15,-18-5-12 16,-8-1-13-16,-16 0-28 15,-3 3-11-15,-3 8-62 16,1 8-38-16</inkml:trace>
  <inkml:trace contextRef="#ctx0" brushRef="#br0" timeOffset="418669.3244">10958 15595 704 0,'0'3'427'16,"0"5"-137"-16,0 3-170 15,4 3-33-15,5 1-3 16,6 4-27-16,3-2-10 16,12-2-11-16,4-4-7 15,13-11-11-15,5-1-5 0,0-9-4 16,0-5-2-16,0-1-2 15,0 1-1-15,1 6 0 16,-4 8 4-16,-12 9 19 16,-6 6 7-16,-11 5 7 15,-4 5-1-15,0-5-17 16,-1 0-3-16,2-9-33 16,6-4-39-16,4-6-208 15</inkml:trace>
  <inkml:trace contextRef="#ctx0" brushRef="#br0" timeOffset="419113.3676">11717 15769 1288 0,'3'-5'258'16,"7"-3"-127"-16,0-2-48 16,3-2-11-16,13-4-33 15,5 0-10-15,18 3-12 16,7 4-3-16,13 9-4 16,4 7-6-16,-1 7-3 15,-6 2 0-15,-6-2 2 16,-4-4 2-16,-2-10 2 15,0-7 1-15,-8-11 1 16,-4-3 1-16,-16-2-28 16,-10 3-9-16</inkml:trace>
  <inkml:trace contextRef="#ctx0" brushRef="#br0" timeOffset="431843.3079">11055 16001 1493 0,'2'-3'254'0,"2"-2"-58"16,-3 7-40-16,-2-2-31 16,0 2-22-16,-12 25-45 15,-17 32-18-15,17-27-23 16,5-1-6-16,10 0-7 16,7-3 0-16,17-12-1 15,8-2 0-15,13-10 1 16,3 1-6-16,-11-5-58 15,-5-2-40-15,-20-6-108 0,-5-4-45 16</inkml:trace>
  <inkml:trace contextRef="#ctx0" brushRef="#br0" timeOffset="432026.8056">11247 15998 965 0,'-2'-2'467'15,"2"2"-229"-15,2 5-47 16,-2-5-39-16,0 7-11 0,0 23-20 15,0 34-17-15,-5-18-36 16,-1-1-15-16,7 2-25 16,-2-3-7-16,2-11-4 15,5-5-27-15,-4-11-160 16,5-7-28-16</inkml:trace>
  <inkml:trace contextRef="#ctx0" brushRef="#br0" timeOffset="432458.4747">11470 16193 1457 0,'0'11'242'0,"-1"7"-59"16,1 7-62-16,0 4-14 15,2 0-28-15,3-1-20 16,2-4-22-16,-2-7-7 16,0-10-13-16,0-7 0 15,-3-10-4-15,-1-10-2 0,-4-6-2 16,-2-1-4-16,1-5-1 15,1 5-2-15,8 3-3 16,3 2-2-16,9 11-4 16,4 0 2-1,10 11-2-15,6 4 3 0,-2 4 1 16,-3 3 2-16,-10 2 1 16,-8 5 5-16,-10 8 11 15,-4 3 2-15,-3 6 1 16,-1-2-4-16,6-7-36 15,8-3-61-15</inkml:trace>
  <inkml:trace contextRef="#ctx0" brushRef="#br0" timeOffset="432862.9009">11899 16225 1368 0,'5'3'232'0,"4"4"-72"16,2 2-6-16,0 8-36 15,-1 5-12-15,-2 6-17 16,-2 1-15-16,-3-2-27 16,1-5-9-16,-2-7-19 15,-2-6-1-15,1-12 1 16,-1-4-2-16,0-11 1 16,2-5-4-16,2-5-5 15,2-3-2-15,5 1-6 16,7 2 0-16,6 5-2 15,4 8-1-15,2 10-1 16,-2 5 0-16,1 11 1 16,-5-1-45-16</inkml:trace>
  <inkml:trace contextRef="#ctx0" brushRef="#br0" timeOffset="433400.8707">12363 16107 1403 0,'-5'-9'219'0,"-3"-4"-82"16,7-4-16-16,5 4-25 15,8-2-12-15,7 6-6 16,3 9 2-16,0 0-24 16,0 13-14-16,-8 2-10 0,-8 2 3 15,-13 7 6-15,-10 2 1 16,-12 2-9-16,1 2-10 15,5-8-13-15,6-6-3 16,17-6-3-16,2-4 2 16,15-5 0-16,5-1 0 15,8 0 1-15,1-1-2 0,2 0 11 16,-2 0-25 0</inkml:trace>
  <inkml:trace contextRef="#ctx0" brushRef="#br0" timeOffset="438159.3886">16250 14603 1425 0,'-1'4'212'0,"2"3"-71"16,11 1-37-16,19-4-42 16,15 2-12-16,24-2-25 15,6-2-12-15,1-2-9 16,0-1-16-16,-12-3-75 16,-6 0-74-16</inkml:trace>
  <inkml:trace contextRef="#ctx0" brushRef="#br0" timeOffset="438397.839">16383 14772 1055 0,'-7'2'408'0,"-1"3"-199"15,11-2-54-15,29-3-53 16,13 0-26-16,18 0-41 16,5 0-18-16,2 0-9 15,-3 1-14-15,-8 0-72 16,-6-1-58-16</inkml:trace>
  <inkml:trace contextRef="#ctx0" brushRef="#br0" timeOffset="438613.2119">16818 14616 1382 0,'17'-5'248'0,"9"1"-46"15,10 5-90-15,3 1-29 16,-13 13-16-16,-5 4 13 15,-21 7-5-15,-9 5-4 16,-8 2-50-16,-4-2-57 16,3-5-165-16</inkml:trace>
  <inkml:trace contextRef="#ctx0" brushRef="#br0" timeOffset="438847.8342">16437 14614 1582 0,'-22'7'301'0,"-24"11"-136"15,2 6-31-15,12 10-48 16,12-1-24-16,21 5-39 15,15-3-13-15,29-10-28 16,13-6-349-16</inkml:trace>
  <inkml:trace contextRef="#ctx0" brushRef="#br0" timeOffset="439992.3024">17495 14385 1239 0,'-3'0'331'0,"0"6"-34"16,-4 9-79-16,5 26-95 15,-1 6-10-15,3 15-47 16,1 3-20-16,2-8-8 15,1 0-20-15,-1-12-32 16,2-6-28-16,-4-15-75 16,4-5-76-16</inkml:trace>
  <inkml:trace contextRef="#ctx0" brushRef="#br0" timeOffset="440175.7273">17406 14447 1587 0,'5'1'293'15,"13"1"-152"-15,9 2-58 16,16-2-47-16,10-1-14 16,15-3-26-16,4-1-33 15,2 0-136-15</inkml:trace>
  <inkml:trace contextRef="#ctx0" brushRef="#br0" timeOffset="440402.1225">17442 14865 1509 0,'4'8'284'16,"-1"4"13"-16,34 6-219 16,0-3-26-16,20-6-18 15,5-1-20-15,4-4-60 16,1-4-37-16,-11-5-182 16</inkml:trace>
  <inkml:trace contextRef="#ctx0" brushRef="#br0" timeOffset="440595.6023">17540 14760 1486 0,'8'-1'264'0,"6"-4"-30"16,18 5-146-16,6-2-20 15,18 1-32-15,1-1-39 0,-1 2-366 16</inkml:trace>
  <inkml:trace contextRef="#ctx0" brushRef="#br0" timeOffset="440769.1389">18057 14715 1813 0,'-3'-1'405'0,"-1"0"-348"16,2 1-77-16</inkml:trace>
  <inkml:trace contextRef="#ctx0" brushRef="#br0" timeOffset="441038.4164">18298 14523 1532 0,'3'5'251'0,"0"9"-102"15,-3 5-26-15,-9 5-24 16,1-2-11-16,4 1-46 16,4 0-17-16,12 0-20 15,7-2-4-15,8-6-11 16,6-6-14-16,5-6-51 16,-4-3-59-16</inkml:trace>
  <inkml:trace contextRef="#ctx0" brushRef="#br0" timeOffset="441224.4314">18497 14492 1446 0,'-2'-3'265'0,"1"2"-3"16,-3 5-41-16,4-4-73 16,0 13-26-16,4 50-49 15,-1-22-14-15,-1 5-28 0,-1-1-11 16,2 6-9-16,-1-3-1 15,4-5-39-15,0-5-49 16,4-16-73-16</inkml:trace>
  <inkml:trace contextRef="#ctx0" brushRef="#br0" timeOffset="441548.7796">18689 14787 1418 0,'3'8'221'0,"-1"7"-61"16,-1 3-34-16,-1 2-47 15,0-2-18-15,1 0-27 16,-1-6-2-16,-1-8 8 16,-1-9 1-16,0-11-8 15,-3-6-4-15,6-9-15 16,5 0-4-16,4 0-6 15,5 0 2-15,6 9 5 16,0 1 6-16,4 10 14 16,2 10 6-16,-7 9 11 15,-1 10 1-15,-6 8-7 16,-4 1-4-16,-1 4-17 16,2 2-32-16,3-7-91 0,3-2 269 15</inkml:trace>
  <inkml:trace contextRef="#ctx0" brushRef="#br0" timeOffset="441911.3455">19102 14709 1479 0,'4'2'256'0,"3"5"-37"15,3 3-74-15,3 8-63 16,2 8-14-16,-2 4-26 16,-1 2-1-16,-4-1 6 15,-6-6-1-15,0-8-4 16,-1-7 0-16,-2-11 0 15,1-6 2-15,-3-10-6 16,1-4-6-16,4-9-13 16,4-1-5-16,8 1-8 15,2 2-6-15,5 9-6 0,2 4-4 16,3 6-17-16,2 6-34 16,2 5-65-16</inkml:trace>
  <inkml:trace contextRef="#ctx0" brushRef="#br0" timeOffset="442280.3602">19468 14507 1391 0,'5'-11'261'15,"10"-4"-44"-15,4 8-49 16,-1 1-20-16,9 10-59 16,-2 3-26-16,-5 2-26 15,-5 6 1-15,-15 2 11 16,-5 2 2-16,-10 4-2 15,-4-2-12-15,5-2-24 16,3 0-6-16,8-8-7 16,9 3 0-16,8-7 4 15,3-4 1-15,7 0-3 0,3-3 1 16,4 0-23-16,1-1-37 16</inkml:trace>
  <inkml:trace contextRef="#ctx0" brushRef="#br0" timeOffset="442765.6171">19946 14724 1406 0,'9'2'235'16,"12"1"-36"-16,6 2-70 16,7-3-66-16,4-1-20 0,10-1-33 15,-2 0-25-15,-6-2-124 16</inkml:trace>
  <inkml:trace contextRef="#ctx0" brushRef="#br0" timeOffset="442956.9978">19992 14856 1500 0,'12'1'260'15,"5"-1"-62"-15,19-1-136 16,-5-1-23-16,8 2-53 0,0-2 93 15</inkml:trace>
  <inkml:trace contextRef="#ctx0" brushRef="#br0" timeOffset="443539.3074">20667 14802 1129 0,'16'3'360'15,"9"-2"-183"-15,7-2-68 0,2-2-6 16,-5-9-37-16,0 1-16 16,-11-4-17-16,-2-3-9 15,-9-2-8-15,-7-1 0 16,-9-1 8-16,-12-2 14 16,-8 6 15-16,-9 1 1 15,0 8-18-15,4 8-17 0,4 12-25 16,4 11-2-1,9 15 8-15,3 8 1 0,13 18 24 16,4 8 7-16,11 1 26 16,0-2 9-16,-2-16 2 15,-3-12-3-15,-7-13-23 16,-1-7-10-16,-2-11-60 16,1-3-61-16</inkml:trace>
  <inkml:trace contextRef="#ctx0" brushRef="#br0" timeOffset="444122.1754">21076 14729 1540 0,'9'2'223'0,"8"1"-134"16,36 4-90-1,19 2 2-15,29-5 12 0,20 0 12 16,32-4 33-16,8 0 16 15,29-2 15-15,7-2-1 16,1-6-36-16,1-3-20 16,-18-3-75-16,-13 1-63 15</inkml:trace>
  <inkml:trace contextRef="#ctx0" brushRef="#br0" timeOffset="444751.4803">21415 13786 1433 0,'-1'5'237'0,"-4"2"-32"0,-5 14-112 15,-1 8-14-15,-1 9-23 16,5 3-7-16,11-4-19 15,3-5-12-15,13-10-8 16,-2-11-2-16,1-10-18 16,0-3-18-16,-4-8-34 15,4-1-5-15,-11-7-11 16,-5-5 1-16,-3-4 24 16,-3 0 11-16,1 2 41 15,2 4 24-15,-4 9 36 16,3 6 10-16,-1 12 6 15,1 11-11-15,2 14-20 16,3 6-8-16,3 5-23 16,-1-2-5-16,5-2-38 15,1-5-51-15</inkml:trace>
  <inkml:trace contextRef="#ctx0" brushRef="#br0" timeOffset="444963.4382">21235 14232 1527 0,'8'-2'269'0,"11"0"-75"16,16 2-117-16,16 0-18 0,15 4-27 15,1 1-12-15,4 1-9 16,-5-2-7-16,-3-2-69 15,-5 2-55-15</inkml:trace>
  <inkml:trace contextRef="#ctx0" brushRef="#br0" timeOffset="445351.0114">21375 14436 1426 0,'3'-3'207'0,"10"-6"-61"0,2-1-34 16,10 5-27-16,3 3-11 16,7 7-40-16,3 5-11 15,-3 9-14-15,-5 2 0 16,-16-2 0-16,-13-2 0 15,-11 1 2-15,-7-6 0 16,-2-5-6-16,3 0-6 0,8-3-16 16,5-4-6-16,13 2 0 15,5-1 5-15,9 2 7 16,1 1 6-16,6 6 1 16,-3 3 5-16,-10 2 18 15,-7 5 13-15,-22 1 24 16,-9-4 0-16,-18 1-9 15,-6-6-10-15,1-11-63 16,4-5-51-16</inkml:trace>
  <inkml:trace contextRef="#ctx0" brushRef="#br0" timeOffset="445844.6045">21975 14251 1572 0,'1'8'275'0,"-4"16"-148"16,2 6-29-16,1 1-31 16,-3 1-13-16,6-5-23 15,0-4-8-15,-3-10-9 16,0-8-11-16,-3-13-21 15,-4-9-10-15,1-13-10 16,-2-3 6-16,4-6 16 16,4 0 1-16,5 4-1 15,8 1 0-15,3 11 4 16,5 7 10-16,4 14 14 16,-2 6 7-16,5 17 10 15,-4 3 0-15,-4 11 8 16,-4 2-2-16,-1-2-8 15,-1 1-4-15,1-5-33 0,0-4-32 16</inkml:trace>
  <inkml:trace contextRef="#ctx0" brushRef="#br0" timeOffset="446568.4437">22646 14004 1463 0,'12'-6'232'0,"13"-4"-88"15,5 9-9-15,2 5-52 16,-4 5-17-16,-8 5-5 16,-7-1 1-16,-14 1 7 15,-7 2-7-15,-6-2-15 16,-1 1-10-16,5-8-16 15,3-5-8-15,11-2-13 16,5-1-3-16,11 1-5 16,7 1 1-16,2 5 1 15,-3-1 2-15,-8 6 2 16,-8 4-1-16,-11 2 11 16,-6 5 2-16,-10-1 5 0,-3-3 1 15,-11-7-13 1,3-6-33-16,3-5 363 0</inkml:trace>
  <inkml:trace contextRef="#ctx0" brushRef="#br0" timeOffset="447241.9961">22024 15014 1499 0,'-7'-5'267'0,"-16"-5"-38"15,-4 2-25-15,-1 8-40 16,-3 6-33-16,-3 7-71 16,4 13-18-16,1 3-26 15,6 3-5-15,18 13-2 16,4 0 0-16,17 2-4 15,6-1-3-15,5-12-14 16,10-8-22-16,-5-14-58 16,6-10-36-16,2-11-133 15</inkml:trace>
  <inkml:trace contextRef="#ctx0" brushRef="#br0" timeOffset="447433.7127">21847 15188 1316 0,'-11'-2'254'16,"-11"-4"-69"-16,8 2-15 15,13 4-33-15,5-2-11 0,19 7-54 16,6 0-27-16,12 0-44 16,1 3-26-16,7 0-66 15,-2 0-59-15</inkml:trace>
  <inkml:trace contextRef="#ctx0" brushRef="#br0" timeOffset="447707.2242">22240 15248 1284 0,'-7'0'278'0,"-10"3"-79"16,2 3-25-16,2 6-61 15,3-1-11-15,8 9-28 16,2-2-16-16,9 5-15 16,5 3 0-16,7-6-1 15,2 1 1-15,2-13 11 0,0-6-1 16,-3-7 0-16,-6-9-3 16,-3-3-14-16,-12-5-1 15,-7-3-4-15,-5 5-7 16,-13 7-19-16,-4 6-25 15,-13 7 31-15</inkml:trace>
  <inkml:trace contextRef="#ctx0" brushRef="#br0" timeOffset="450362.703">1692 17038 1450 0,'-8'5'241'16,"-5"4"-39"-16,12-3-87 16,8 2-14-16,19-3-20 15,11-3-21-15,26-1-22 16,11-2-11-16,6-1-15 15,0-2-1-15,-12-2-27 16,-5 3-35-16,-8-2-107 16,-5-4-73-16</inkml:trace>
  <inkml:trace contextRef="#ctx0" brushRef="#br0" timeOffset="450593.0875">1808 17167 1539 0,'0'3'227'0,"13"4"-169"16,9-2 3-16,26 2-10 15,10-1-7-15,11-7-11 16,6 1-11-16,-5-9-12 15,-4 1-22-15,-6 1-124 16</inkml:trace>
  <inkml:trace contextRef="#ctx0" brushRef="#br0" timeOffset="450796.709">2259 17006 1248 0,'10'1'304'0,"19"7"-70"16,6 4-95-16,7 5-47 0,0 3-16 15,-8 4-9-15,-11 1-8 16,-18 1-13-16,-10 1-11 16,-20-6-112-16,-5-3-99 15</inkml:trace>
  <inkml:trace contextRef="#ctx0" brushRef="#br0" timeOffset="451052.2948">1823 16994 1475 0,'-16'9'242'0,"-16"10"-60"16,0 8-37-16,12 4-51 15,7 0-10-15,15 1-40 16,12-1-13-16,18-8-12 16,7-1 1-16,15-14-73 15,7-2 298-15</inkml:trace>
  <inkml:trace contextRef="#ctx0" brushRef="#br0" timeOffset="451513.6957">3093 16738 1496 0,'-3'5'274'15,"-3"11"-31"-15,6 14-80 16,1 21-53-16,4 12-18 15,4 9-27-15,-1-1-24 0,3 0-24 16,-1-13-3-16,2-11-18 16,-3-12-31-16,1-20-131 15,-1-6-95-15</inkml:trace>
  <inkml:trace contextRef="#ctx0" brushRef="#br0" timeOffset="451691.2257">3080 16767 1631 0,'13'-2'310'0,"30"-3"-214"16,9 2-19-16,9 2-25 15,9 1-19-15,0 2-47 16,-8 3-68-16</inkml:trace>
  <inkml:trace contextRef="#ctx0" brushRef="#br0" timeOffset="451950.5256">3178 17271 1507 0,'8'0'258'16,"7"4"-82"-16,16-2-80 16,8-3 1-16,14 1-37 15,2-3-17-15,2 0-16 16,-5 1-40-16,-14-5-161 15</inkml:trace>
  <inkml:trace contextRef="#ctx0" brushRef="#br0" timeOffset="452184.9004">3122 17028 1616 0,'0'1'315'15,"10"-1"-177"-15,7-1-29 16,19 3-39-16,10 0-19 16,16 4-29-16,6 1-9 15,1-3-40-15,-3-1-72 16</inkml:trace>
  <inkml:trace contextRef="#ctx0" brushRef="#br0" timeOffset="452483.7661">3824 17056 1556 0,'10'-3'261'0,"14"3"-142"0,10 3-39 16,7-2-35-16,-1 0-20 15,-1-1-10-15,-6-6-23 16,-3 3-116-16,1 1-193 16</inkml:trace>
  <inkml:trace contextRef="#ctx0" brushRef="#br0" timeOffset="452679.2995">3906 17148 1399 0,'19'0'262'16,"14"1"-14"-16,6 0-128 16,2 1-22-16,4 3-52 15,-5-2-2-15</inkml:trace>
  <inkml:trace contextRef="#ctx0" brushRef="#br0" timeOffset="457363.3962">4627 17104 1433 0,'-6'1'171'0,"5"5"-119"16,15-3 5-16,41 3 0 15,28-6 0-15,40-2-20 0,23-6-17 16,30-11 5-1,10 0 7-15,9-9 6 0,-6 3 3 16,-25 4-66-16,-18 0-45 16,-38 12-82-16</inkml:trace>
  <inkml:trace contextRef="#ctx0" brushRef="#br0" timeOffset="457678.9462">5234 16886 1400 0,'0'-16'221'0,"4"-24"-55"16,0-7-20-16,2-7-12 16,-1-2-13-16,-2 7-49 15,-3 6-17-15,0 18-32 16,0 7 2-16,1 20-14 16,-1 11-6-16,5 27-16 15,2 16-13-15,1 23-74 16</inkml:trace>
  <inkml:trace contextRef="#ctx0" brushRef="#br0" timeOffset="458182.1036">4897 17345 1476 0,'1'2'269'15,"0"3"-33"-15,0 17-121 16,-2 4-8-16,-10 11-55 16,2 1-15-16,5-2-22 15,4-6-4-15,17-9-8 16,1-5-1-16,9-13-14 0,2-2-24 16,-5-6-74-16,1-7-49 15,-9-7-112-15,-1 0 32 16,-4-6-84-16,-5-1-144 15,-3 1 540-15,-3-2 230 16,-2 6 58-16,-5 2-175 16,0 14 2-16,1 9-2 15,2 16-76-15,0 10-30 16,6 14-48-16,1 5-15 16,8 4-11-16,1-1 1 0,-1-6-54 15,4-6-57-15</inkml:trace>
  <inkml:trace contextRef="#ctx0" brushRef="#br0" timeOffset="458502.302">5244 17706 1038 0,'-3'6'340'0,"0"2"-239"16,1-4-39-16,-2-11-20 15,2-5-3-15,-1-14 4 16,3 0 7-16,5-4 12 0,3 1 14 16,7 2 12-16,5 6 3 15,7 4-8-15,6 5 5 16,-2 12-17-16,0 8 1 15,-6 10 0-15,-7 2-10 16,-5 6-17-16,-2-3-13 16,-9 3-19-16,0 1-34 0,0-1-74 15</inkml:trace>
  <inkml:trace contextRef="#ctx0" brushRef="#br0" timeOffset="458876.0548">5886 17481 1360 0,'-12'-5'279'0,"-17"-4"20"16,-5 0-57-16,-1 5-64 0,1 2-51 16,8 7-68-16,3 5-21 15,9 10-32-15,6 4-6 16,8 6-3-16,8 2 2 15,14 4 1-15,2 1-1 16,9-4-1-16,1-3 2 16,0-10-64-16,-1-5-44 15,-4-12-160-15</inkml:trace>
  <inkml:trace contextRef="#ctx0" brushRef="#br0" timeOffset="459066.7062">5735 17599 1422 0,'-3'-2'247'15,"-4"2"-55"-15,10-1-74 16,-3 1-16-16,4 0-57 16,26-1-14-16,44 2-18 15,-35 2-2-15,2 3-86 16,-8 6-277-16</inkml:trace>
  <inkml:trace contextRef="#ctx0" brushRef="#br0" timeOffset="459365.0556">6059 17661 1364 0,'-7'0'244'0,"-4"3"-55"0,2 6-84 16,2 5-17-16,6 6-35 15,3 0-15-15,11-1-15 16,2 0-3-16,9-9-1 16,6-2 0-16,-1-8 9 15,1-2 14-15,-6-10 18 16,-9-4 13-16,-12-7 23 15,-10 1-10-15,-16 0-16 16,-6 4-21-16,-6 7-54 16,5 4-52-16</inkml:trace>
  <inkml:trace contextRef="#ctx0" brushRef="#br0" timeOffset="460716.5093">6639 17041 1547 0,'-5'1'219'15,"3"3"-173"-15,18-1-5 16,43-1 5-16,18 0-4 16,39-3-4-16,17 0 11 0,19 0 14 15,7 1 5-15,8 4-9 16,-9 0-19-16,-29-3-27 15,-15 2-16-15,-41 2-70 16</inkml:trace>
  <inkml:trace contextRef="#ctx0" brushRef="#br0" timeOffset="461257.0811">7395 16448 1453 0,'-14'-1'237'0,"-15"1"-59"16,-7 4-34-16,-6 17-58 15,1 6-18-15,5 12-33 16,8 7-9-16,21 6-14 16,7 0-4-16,21 1-1 15,11-4-1-15,15-7 8 16,2-10 3-16,1-21 4 16,1-11 2-16,-7-22-2 15,3-8 9-15,-11-14 22 16,-7-2 3-16,-19-2-1 15,-11 6-6-15,-16 7-27 16,-6 2-9-16,-8 7-12 16,-4 2-9-16,6 14-54 15,6 6-41-15,7 11-30 16</inkml:trace>
  <inkml:trace contextRef="#ctx0" brushRef="#br0" timeOffset="461434.575">7374 16690 1583 0,'7'8'326'15,"7"14"-109"-15,9 7-34 0,10 9-58 16,2 5-33-16,2-5-40 16,-10-5-12-16,-10-11-44 15,-5-9-10-15</inkml:trace>
  <inkml:trace contextRef="#ctx0" brushRef="#br0" timeOffset="485572.8108">15206 12993 1133 0,'0'-8'335'0,"0"-11"-201"16,0 2-2-16,-9-4-23 15,3 1 3-15,-6-2-14 16,-3 2-5-16,0 6-18 16,0 4-21-16,-1 10-30 15,-6 3-7-15,-1 12-12 16,-2 5-5-16,0 9-5 16,7 4-3-16,11-1 0 15,7 2 1-15,12-9 3 0,7-4 3 16,5-11 1-16,4-4 4 15,2-8 1-15,-6-6 4 16,-2-7 1-16,-2-1 1 16,-11-5 3-16,0 2 14 15,-5 12 28-15,-8-4 8 16,3 14 8-16,-7 5-3 16,7 6-33-16,3 9-8 15,7-1-17-15,10-1-5 16,7-3-16-16,7-1-7 0</inkml:trace>
  <inkml:trace contextRef="#ctx0" brushRef="#br0" timeOffset="491902.0348">7695 14465 955 0,'8'-5'425'16,"3"-4"-262"-16,1-1-54 15,-2 1 4-15,-5-3-7 16,-2 1-2-16,-4-3-20 16,-4 0-5-16,-2-5-12 15,-5 1-8-15,-6-2-16 16,1 2-10-16,-5 5-17 15,4 2-9-15,-2 11-12 16,1 2-2-16,0 15-5 16,-2 5-1-16,6 11 3 15,3 7 3-15,8-6 2 16,5 1 1-16,9-11 0 0,4-8 1 16,7-10 2-16,6-5 0 15,3-6 3-15,0-8 2 16,-2-2 1-16,-7-5 1 15,-8 3 10-15,-6 5 11 16,-7 10 17-16,0 7 7 16,-7 12-1-16,1 5-10 0,4 2-18 15,2 4-6 1,15-7-25-16,10-6-25 0</inkml:trace>
  <inkml:trace contextRef="#ctx0" brushRef="#br0" timeOffset="497517.1176">15066 14535 1129 0,'2'-9'332'16,"2"-5"-205"-16,-2-4-17 16,-2-2-19-16,0 4-2 0,-2-3-17 15,-4 0-1-15,-4 3-5 16,-6 0 2-16,-5 10-9 15,-2 6-11-15,-4 12-27 16,2 6-10-16,2 7-11 16,5 5-4-16,8-5-3 15,7 1-1-15,11-3 3 16,8-6 2-16,10 0 3 16,8-11 1-16,4-9 2 15,-1-2 1-15,-7-11 2 16,-10-3 2-16,-13-1 2 15,-8-1-1-15,-6 12 25 16,-2 7 13-16,-7 12 19 16,-3 10 3-16,7 4-25 0,6 5-14 15,15-7-32 1,14-5-49-16</inkml:trace>
  <inkml:trace contextRef="#ctx0" brushRef="#br0" timeOffset="502472.5188">22434 14498 570 0,'3'-1'377'16,"8"-4"-4"-16,-2-1-228 15,-3-7-64-15,-3-1-5 0,1-3-5 16,-1-5-6-16,-3-2-7 15,0 0 11-15,-1-1-2 16,-2 5 5-16,1 4-8 16,-3 1-6-16,-9 2-18 15,5 4-14-15,-8 8-20 16,1 2-6-16,2 10-8 16,-3 5-2-16,3 10 0 15,1 1 0-15,9 8 5 16,2 0 0-16,6-8 1 15,10-3 3-15,7-12 1 16,3-5 0-16,2-13 3 16,0-7 2-16,-5-8 2 15,-2-7-1-15,-2-1 0 16,-5-1-1-16,-8 6 1 16,-2 5 15-16,-4 14 26 0,-5 6 7 15,1 14 7-15,-3 6-14 16,9 8-28-16,9 6-8 15,12-3-9-15,12-2-19 16,10-10 35-16</inkml:trace>
  <inkml:trace contextRef="#ctx0" brushRef="#br0" timeOffset="509230.4424">7443 17584 1050 0,'0'-7'398'16,"0"-7"-252"-16,-4-1-11 16,-2-4 0-16,-3 2-20 15,-3 4-20-15,-5 0-19 16,-3 3-7-16,-5 6-28 16,-3 3-10-16,3 10-26 15,-3 3-9-15,7 14-11 16,6 2-2-16,14 4 3 15,8 2 3-15,14-6 5 16,8 0 2-16,3-12 3 0,1-9 1 16,2-11 2-16,-6-8 2 15,-6-8 3-15,-3 2-2 16,-11-5 1-16,-7 1-2 16,-2 8 0-16,-5 1 0 15,-6 14 18-15,-2 10 12 16,-1 15 8-16,5 5 3 15,7 8-18-15,0-3-14 16,14-13-45-16,8-9-54 16</inkml:trace>
  <inkml:trace contextRef="#ctx0" brushRef="#br0" timeOffset="509723.8663">7545 17305 1312 0,'-4'1'261'0,"0"0"-70"0,-2 2-16 16,6-3-39-16,2-1-26 16,-2 0-47-16,4 0-15 15,26-7-19-15,42-4-8 16,-26 10-12-16,-2-2-2 15,-13 8-5-15,-8 1 1 16,-23 8 2-16,-8 5 2 0,-17 4 1 16,-3-3 1-16,3-2-2 15,2-2-1 1,12-6-7-16,6 0-5 0,12-3-3 16,5 0-1-16,11 4 4 15,3 0 1-15,-8 3 5 16,-4 1 2-16,-19 1 6 15,-10-4 1-15,-16-4 0 16,-6-5-28-16</inkml:trace>
  <inkml:trace contextRef="#ctx0" brushRef="#br0" timeOffset="510179.6456">8261 17072 1745 0,'-4'1'364'0,"2"6"-288"15,3-5-31-15,-1-2-168 0</inkml:trace>
  <inkml:trace contextRef="#ctx0" brushRef="#br0" timeOffset="510607.5285">8506 16973 1558 0,'4'4'287'0,"7"9"-129"15,2 4-15-15,1 13-34 16,0 2-23-16,-8 2-15 15,-1-2-13-15,-5-5-21 16,0-7-10-16,0-8-11 16,-2-4 3-16,1-15-1 15,-2-9 1-15,2-7-7 16,1-6-3-16,4-2-8 16,3 2-1-16,9 4-1 15,4 0-1-15,8 5 2 0,7 4 3 16,5 5 3-16,-1 4 6 15,-1 12 1-15,-3 4 1 16,-10 5 7-16,-1 1-24 16</inkml:trace>
  <inkml:trace contextRef="#ctx0" brushRef="#br0" timeOffset="514115.5359">9432 17139 1464 0,'0'2'232'15,"2"2"-87"-15,16 1-50 16,9 3-15-16,12-4-40 15,8 0-13-15,4-1-18 16,0-2-18-16,-8-4-66 16,-5 0-59-16</inkml:trace>
  <inkml:trace contextRef="#ctx0" brushRef="#br0" timeOffset="514327.9659">9490 17279 1432 0,'3'4'222'0,"12"-1"-62"16,9 1-33-16,22-1-36 15,9-2-26-15,6-1-26 16,-1 0-29-16,-13-1-16 15</inkml:trace>
  <inkml:trace contextRef="#ctx0" brushRef="#br0" timeOffset="515010.7249">10170 16822 1521 0,'-1'-6'265'0,"-1"1"-91"16,4 10-57-16,9 26-53 15,0 9-15-15,7 21-21 16,-2 6 0-16,-7 8-8 16,2 2-2-16,-7-7-5 15,3-7-3-15,5-20-10 16,-3-15-10-16,6-16-40 15,-7-13-24-15,-1-21-24 16,7-6 7-16,-6-14 22 16,8-1 21-16,-2 4 26 0,0 4 9 15,1 11 16-15,-6 7 15 16,-2 12 27-16,-7 7 8 16,-11 12 11-16,-2 3-6 15,-7 7-8-15,-2-1 0 16,5-3-10-16,-2 0-6 15,10-5-4-15,9 1 8 16,14-7 9-16,2-4-2 16,14-1-11-16,0-4-11 0,2 2-70 15,5 0-65-15</inkml:trace>
  <inkml:trace contextRef="#ctx0" brushRef="#br0" timeOffset="515474.4875">10595 17413 1470 0,'8'3'236'0,"6"7"-95"16,13-1-51-16,0-5-9 15,8 0-43-15,-2-6-13 16,-2-5-5-16,-8-1-1 15,-8-9-2-15,-2-1 1 0,-16-4-1 16,6-2 0-16,-12 1-2 16,-11 7 6-16,-2 6 14 15,-6 7 7-15,-5 10 3 16,1 6-9-16,4 10-18 16,2 7-7-16,17 4-4 15,9 0 2-15,15-2 0 16,13-3 0-16,10-4-3 15,5-4-1-15,0-11-30 16,-5-3-35-16</inkml:trace>
  <inkml:trace contextRef="#ctx0" brushRef="#br0" timeOffset="516447.2498">11224 17298 1259 0,'2'0'221'16,"16"0"-155"-16,16 0-29 15,33 1 12-15,19-1 8 16,33-4-4-16,9-1 9 16,18-4 3-16,3 1-3 0,-15-1-30 15,-9 1-13-15,-24 4-8 16,-18 2-32-16</inkml:trace>
  <inkml:trace contextRef="#ctx0" brushRef="#br0" timeOffset="517022.6237">11867 16729 1293 0,'-16'-4'284'0,"-13"-2"-71"0,-8 6-78 15,5 9-27-15,-5 10-52 16,-2 5-16-16,9 15-14 16,2 8 2-16,21 10 2 15,12 4 0-15,22-6-8 16,9-6-4-16,12-16 1 16,3-9 3-16,9-17-3 15,1-8-2-15,3-20-2 16,-6-8 1-16,-18-12 18 15,-14-4 12-15,-29-3 10 16,-13 0 0-16,-24 6-17 16,-8 2-16-16,-3 13-23 15,5 4-14-15,14 11-59 0,6 4-41 16,14 9-99-16</inkml:trace>
  <inkml:trace contextRef="#ctx0" brushRef="#br0" timeOffset="517257.9921">11830 16937 1532 0,'1'0'312'16,"3"0"-63"-16,12 12-111 15,6 3-39-15,9 13-52 16,2 3-6-16,-1 4-21 16,-2-3-4-16,-7-3-20 15,-2-3-19-15</inkml:trace>
  <inkml:trace contextRef="#ctx0" brushRef="#br0" timeOffset="518414.2654">11862 17680 627 0,'0'-2'249'0,"0"-4"-110"0,1-2-1 16,-1-2 42-16,0-4-53 16,-8-4-16-16,-6-1 12 15,-1 2 3-15,-3 4 11 16,-3 13-31-16,1 2-12 0,-4 11-30 15,0 10-17-15,6 4-27 16,7 8-8-16,7 1-10 16,10-4-1-16,4-2-1 15,7-5 1-15,7-10 2 16,5-7 0-16,1-12 1 16,1-4 1-16,-5-7-18 15,-7 0-10-15,0-6-17 16,-8-2-1-16,-5-2 16 15,-5 2 10-15,-4 9 15 16,-3 8 8-16,0 13 22 16,-1 7 7-16,-1 9 5 15,7 1-5-15,2 2-21 16,6 1-7-16,9-5-1 16,-1-1-16-16,7-12-84 15</inkml:trace>
  <inkml:trace contextRef="#ctx0" brushRef="#br0" timeOffset="518963.6012">12026 17467 934 0,'-5'0'471'16,"1"-2"-270"-16,4-1-75 15,0 2-13-15,0 0-20 16,4-1-12-16,21-4-24 16,34-1-13-16,-25 14-26 15,-3-1-8-15,-11 7-1 0,-8 0 2 16,-14 5 1-16,-1 0 2 15,-9-7 0-15,-1 1-2 16,5-7-4-16,-1-3-4 16,11 3-4-16,4-4-3 15,8 1-2-15,6 3 1 16,-1-1 2-16,-4 7 2 16,-8 4 14-16,-4-1 13 15,-14 6 10-15,-10-1 3 0,-13-8-7 16,-9 0-8-16,-2-14-85 15,8-8 324-15</inkml:trace>
  <inkml:trace contextRef="#ctx0" brushRef="#br0" timeOffset="519415.4852">12654 17281 1632 0,'1'-1'328'16,"1"0"-224"-16,-1 1-19 0,-1-1-73 16,0 0-71-16</inkml:trace>
  <inkml:trace contextRef="#ctx0" brushRef="#br0" timeOffset="519926.114">12936 17141 951 0,'2'-1'473'16,"2"-7"-263"-16,0 8-65 16,3 3 4-16,1 9-42 15,1 11-14-15,3 7-16 16,-2 3-11-16,-3 4-19 16,0-5-10-16,-4-5-13 15,0-6-7-15,-1-12-2 16,-1-5 5-16,-1-8 2 15,-1-10 0-15,-1-10-4 16,2-6-8-16,7-8-5 16,2 1-5-16,10 5 2 0,6 0 0 15,10 15 3-15,-1 1 2 16,-2 11-2-16,0 9-2 16,-14 6 1-16,-1 4-16 15,-9 6-74-15</inkml:trace>
  <inkml:trace contextRef="#ctx0" brushRef="#br0" timeOffset="520356.4665">13563 17371 1668 0,'-3'2'404'0,"0"0"-156"16,-1-3-129-16,3 0-48 0</inkml:trace>
  <inkml:trace contextRef="#ctx0" brushRef="#br0" timeOffset="522227.3979">13559 17254 1187 0,'-1'0'326'16,"-1"1"-143"-16,6 1-10 0,-4-2-57 15,19 4-32-15,48 12-43 16,-26-8-10-16,4-3-15 15,-1-5-8-15,0-4-98 16,-3-4-134-16</inkml:trace>
  <inkml:trace contextRef="#ctx0" brushRef="#br0" timeOffset="522543.5526">13548 17390 1150 0,'4'1'341'16,"9"-1"-152"-16,9 3-13 15,14 0-3-15,5-2-28 0,10 2-49 16,2 3-27-16,1-4-41 16,-3 3-37-16</inkml:trace>
  <inkml:trace contextRef="#ctx0" brushRef="#br0" timeOffset="524517.8455">14480 16747 1435 0,'0'-3'219'0,"0"6"-70"15,0 6-20-15,5 22-48 0,0 15-11 16,3 26-12-16,-1 5-5 15,-3 3-12-15,0-2-7 16,-2-16-14-16,-2-3-12 16,0-14-30-16,2-8-21 15,-1-15-79-15,3-9-51 16,4-13-154-16</inkml:trace>
  <inkml:trace contextRef="#ctx0" brushRef="#br0" timeOffset="524699.8832">14683 17118 1468 0,'-7'1'246'0,"-10"5"-60"16,-5 3-28-16,-6 5-59 15,1 4-22-15,6 0-43 16,6 0-18-16,19-3-17 16,5-1-3-16,16-5-1 15,5-1 3-15,6 0-21 16,0-1-34-16,-3 2-127 15</inkml:trace>
  <inkml:trace contextRef="#ctx0" brushRef="#br0" timeOffset="525036.973">14893 17307 1428 0,'5'3'209'16,"9"4"-67"-16,6-1-54 16,8-5-35-16,1-1-10 15,-2-7-21-15,-3-2-5 16,-11-3-3-16,0 0 0 0,-10-2-1 16,-7 0-2-16,-10 3-1 15,-9-2 5-15,-7 9 14 16,2 4 11-16,1 10 5 15,4 5-10-15,8 9-11 16,5 2-2-16,15 7 6 16,9 4 7-16,16-6-5 15,6-1-5-15,5-8-13 16,4-7-22-16,-3-7-91 16,-3-7-333-16</inkml:trace>
  <inkml:trace contextRef="#ctx0" brushRef="#br0" timeOffset="525485.5645">15419 17283 1510 0,'4'0'213'0,"24"0"-137"15,16 1-16-15,34 1-11 16,24-1-4-16,34-2-2 15,10-2 5-15,12-5 5 16,-2-2-4-16,-16-5-29 16,-8-5-27-16</inkml:trace>
  <inkml:trace contextRef="#ctx0" brushRef="#br0" timeOffset="526070.1567">16003 16657 1536 0,'-17'-2'241'15,"-22"0"-143"-15,1 7-25 16,2 11-32-16,5 7-14 16,10 14-6-16,8 6 3 15,16 19 0-15,11 1-1 16,19-2-5-16,9-4 0 15,17-25 4-15,4-11 3 16,1-17 2-16,-6-8-1 0,-19-22 9 16,-3 0 9-16,-21-20 6 15,-5-6 3-15,-13 1-3 16,-12 3-9-16,-12 9-13 16,1 9-9-16,-8 8-42 15,2 6-26-15,7 6-81 16,-2 5-81-16</inkml:trace>
  <inkml:trace contextRef="#ctx0" brushRef="#br0" timeOffset="526258.6522">15979 16866 1425 0,'10'13'260'15,"7"10"-22"-15,10 8-89 0,8 2-23 16,-2-1-41 0,2-1-21-16,-7-4-23 0,-5-2-26 15,-4-7 386-15</inkml:trace>
  <inkml:trace contextRef="#ctx0" brushRef="#br0" timeOffset="527058.1648">15958 17781 1016 0,'3'-5'362'0,"-1"-5"-238"15,-1-4-40-15,-4-1-2 16,-4-2 6-16,-9-1 9 15,-5 4 6-15,-2 5-11 16,-3 6-10-16,1 6-30 16,1 8-12-16,1 9-21 15,2 6-8-15,12 4-1 16,4 2-2-16,10 4 0 16,7-1 0-16,10-7-1 15,3-4-2-15,5-16 4 16,3-4 0-16,-1-13 0 0,1-6-4 15,-3-10-10-15,-9-3-3 16,-4 1-3-16,-7 1 1 16,-8 7 6-16,-2 5 0 15,-4 11 5-15,-2 4 3 16,5 13-1-16,-3 3 1 16,10 7-2-16,1 1-2 15,2-2-32-15,7-4-38 0</inkml:trace>
  <inkml:trace contextRef="#ctx0" brushRef="#br0" timeOffset="527409.5704">16116 17588 1065 0,'0'-3'401'0,"6"-2"-159"16,0-2-66-16,8 3-41 16,5 0-18-16,3 2-59 15,5 5-22-15,-8 9-15 16,-7-1 2-16,-13 5 10 0,-6 2 4 15,-12-3 5-15,3 2-10 16,-5-4-15-16,4-2-7 16,10-2-8-16,3-2 1 15,14-2-2-15,0-4 0 16,12 1 2-16,4 0-16 16,5-1-77-16</inkml:trace>
  <inkml:trace contextRef="#ctx0" brushRef="#br0" timeOffset="527851.8983">17069 16569 1417 0,'-10'7'207'15,"-20"16"-95"-15,-5 10-21 16,2 29-27-16,-4 18-23 16,13 37-29-16,9 11-4 0,13 24-2 15,5 3 4-15,14-1 2 16,2-3 1-16,10-21-1 15,7-19-3-15,8-32-2 16,5-20-36-16</inkml:trace>
  <inkml:trace contextRef="#ctx0" brushRef="#br0" timeOffset="528421.0494">17274 16941 836 0,'-1'-4'475'0,"1"-1"-243"15,0 7-115-15,0-2-30 16,4 13-16-16,24 52-5 16,-12-25-3-16,0 2-7 15,-1-6 0-15,-9-11-14 16,0-7-3-16,-1-13-5 15,-3-8-4-15,2-10-6 16,1-8-2-16,2-14-13 16,3-6-3-16,9-1-6 15,-1 1 0-15,5 8-8 0,4 10-3 16,0 11-3-16,-1 9 5 16,1 14-53-16,1 5-56 15</inkml:trace>
  <inkml:trace contextRef="#ctx0" brushRef="#br0" timeOffset="528727.1128">17225 17340 1201 0,'-1'1'308'0,"7"2"-110"16,5 3-51-16,17-3-30 15,14 2-11-15,18-3-38 16,10-1-18-16,4 0-26 15,-5-3-6-15,-15-2-30 16,-7 0-32-16,-13 2-132 16</inkml:trace>
  <inkml:trace contextRef="#ctx0" brushRef="#br0" timeOffset="529234.6672">17541 17789 735 0,'6'-1'413'0,"1"-5"-145"16,2-2-157-16,-5-4-20 15,-2-2 7-15,-1 1-11 16,-1-4 10-16,-6 1-17 16,-3 2-15-16,-8 2-14 15,-4 3 0-15,-8 4-14 16,-2 3-8-16,-2 7-20 15,-1 6-9-15,10 10-6 16,4-1 1-16,13 7 2 0,7-1 1 16,9 1 1-16,8-3-1 15,9-9 0-15,5-2 1 16,6-14 1-16,-2-5-1 16,-9-9-4-16,-1-5 0 15,-7 1-1-15,-4 1 2 16,0 7 4-16,-7 5 4 15,-7 11 3-15,1 5 0 0,1 12 0 16,7 2-6-16,4 0-104 16</inkml:trace>
  <inkml:trace contextRef="#ctx0" brushRef="#br0" timeOffset="529743.4776">17850 16628 1467 0,'13'7'202'0,"20"20"-106"15,7 13-33-15,8 40 8 16,-1 19-1-16,-9 26-10 16,-2 11-4-16,-23 16-24 15,-10 0-9-15,-22 4-7 16,-14-2 0-16,-9-26 0 15,-3-11 4-15,5-35 6 16,8-21-1-16,13-25-19 16,7-17-26-16,10-20-124 15</inkml:trace>
  <inkml:trace contextRef="#ctx0" brushRef="#br0" timeOffset="530173.7316">18339 17421 2405 0,'0'0'82'0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8:56:18.6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15166 14477 2135 0</inkml:trace>
  <inkml:trace contextRef="#ctx0" brushRef="#br0" timeOffset="269039.4196">16915 12015 1175 0,'-1'7'307'0,"1"3"-162"0,4-1-12 15,7-9-13-15,2-6-3 16,7-16-36-16,5-13-14 16,7-18-14-16,-2-8-5 15,0-7-4-15,-2-2 1 16,-10 1-16-16,2 5-9 15,-12 0-12-15,-5 4-2 0,-4 10 1 16,-6 6 5 0,-2 26-1-16,-4 10-2 0,-1 23-13 15,-5 12-7-15,3 21-10 16,2 9 0-16,7 11 4 16,7 5 3-16,7 0 10 15,7-3 3-15,5-9 6 16,7-8 4-16,4-19 0 15,2-10 2-15,-1-17 2 16,-1-8 1-16,0-16 6 16,0-3-6-16,-4-8-3 15,-4-2-2-15,-6 1-4 16,-5 3 3-16,-8 8 0 16,-2 7-4-16,-3 11-4 15,-1 6-2-15,-1 13-2 16,3 7 0-16,6 9 0 15,3 2 1-15,7-2 3 16,3-3 3-16,-2-15 3 0,4 1 3 16,-4-16 4-16,-4-3-14 15,-8-4-90-15,-7-11-109 16</inkml:trace>
  <inkml:trace contextRef="#ctx0" brushRef="#br0" timeOffset="269181.1413">17404 11605 1631 0,'-5'-3'351'15,"-4"0"-143"-15,6 6-155 16,3 6-53-16,4 6-283 16</inkml:trace>
  <inkml:trace contextRef="#ctx0" brushRef="#br0" timeOffset="269682.8616">17622 11804 1458 0,'0'0'222'0,"1"6"-86"15,-3 4-4-15,1 12-41 0,1 6-13 16,3 2-18-16,4 0-10 16,2-6-18-16,2-7-2 15,1-6 3-15,3-7 4 16,1-6 3-16,1-4-5 16,-1-5-11-16,0-2-7 15,-1-3-6-15,-4-2-1 16,0-2-3-16,-4 1-2 0,0 4-1 15,-3 6-4-15,-3 10-1 16,-1 6-2-16,-2 9-1 16,0 5 1-16,3 6 2 15,3 0 1-15,8 1 0 16,5-4 3-16,4-8 1 16,1-5 0-16,3-11 2 15,-2-1 2-15,2-11-1 16,-2-4 2-16,-4-7-1 15,-1-4-1-15,-8-6 2 16,0 2-1-16,-7 4-1 16,-2 4 1-16,-1 16-9 15,-1 7-4-15,-1 12-3 16,1 6 0-16,-2 8-38 16,4 5-51-16</inkml:trace>
  <inkml:trace contextRef="#ctx0" brushRef="#br0" timeOffset="270387.4173">16713 12728 853 0,'5'0'434'16,"5"-3"-228"-16,2-2-77 0,5-8-3 16,-1-6-9-1,3-7-20-15,0-3-11 0,1-4-8 16,-3-3 6-16,-2-1-15 15,-3-4-9-15,-4-6-19 16,-5 2-6-16,-5 6-3 16,-3 6-2-16,-6 13-8 15,-1 9-4-15,0 11-15 16,-1 5-5-16,2 19-10 16,0 7-5-16,5 12 2 15,4 7 2-15,9-2 8 16,7 0 4-16,10-9 6 15,5-7 1-15,3-5 1 16,5-9-2-16,-4-7-73 16,0-2-54-16</inkml:trace>
  <inkml:trace contextRef="#ctx0" brushRef="#br0" timeOffset="270918.0997">17057 12557 875 0,'0'-1'470'0,"1"1"-242"16,3 0-109-16,-4 0-39 15,7 0-10-15,23 2-33 16,40 6-8-16,-31-3-15 16,-1-2-3-16,-8-3-3 15,-3 1 0-15,-8-2-11 16,-4-2-12-16,-8-4-12 0,-5 0-1 16,-6-9 11-16,-2 0 9 15,-3-4 8-15,2 1 1 16,5 6-2-16,-2 5-1 15,6 8 14-15,1 2 8 16,1 12 6-16,2-3 1 16,-4 6-11-16,1 2-4 15,-3-3-3-15,-3 1-1 0,1-5-126 16</inkml:trace>
  <inkml:trace contextRef="#ctx0" brushRef="#br0" timeOffset="271247.2676">17559 12446 1432 0,'0'-2'246'15,"0"0"-56"-15,1 10-77 0,-1 2-24 16,4 12-44-16,0 5-3 16,-2 0-18-16,0 6-7 15,1-3-8-15,-2 0-1 16,3-5 1-16,0-4 1 15,3-10-36-15,5-2-36 16,-2-9-199-16</inkml:trace>
  <inkml:trace contextRef="#ctx0" brushRef="#br0" timeOffset="271412.9936">17493 12604 1079 0,'0'0'411'15,"6"1"-176"-15,10-1-105 16,1-3-22-16,6 0-60 16,1-1-19-16,3 1-16 15,0 0-22-15,6 0-149 16</inkml:trace>
  <inkml:trace contextRef="#ctx0" brushRef="#br0" timeOffset="271793.523">17914 12605 971 0,'-6'4'438'0,"-6"4"-236"16,-4-3-65-16,0-3-59 0,-1-4-15 16,-3-10-41-16,4-1-9 15,6-2-8-15,0 3-4 16,9-2-4-16,1 2-2 15,9 1 0-15,4 0 5 0,6 6 8 16,3-1 4-16,-2 7 11 16,1 5-2-16,3 5 1 15,-2 4 0-15,1 0-1 16,1 1 2-16,-9-3-1 16,6 0-3-16,-5-3-4 15,0-1-2-15,4-5 4 16,-4-4 2-16,-2-8 12 15,-5-4 5-15,-9 0 1 16,-3-3 1-16,-15 2 3 16,-2-1-5-16,1 5-9 15,0 4-7-15,8 5-35 16,2 7-49-16</inkml:trace>
  <inkml:trace contextRef="#ctx0" brushRef="#br0" timeOffset="273698.2522">18460 11481 1414 0,'-1'2'207'16,"-3"0"-62"-16,4 15-107 15,-3 9-10-15,-2 12 14 16,2 10 0-16,-6 8-6 16,-1 6-3-16,4 2-15 15,-5-3-6-15,7-7-3 0,4-9-1 16,0-13 3-16,3-9-1 16,2-15-42-16,3-6-64 15</inkml:trace>
  <inkml:trace contextRef="#ctx0" brushRef="#br0" timeOffset="273876.9921">18362 11569 1311 0,'2'-1'243'16,"9"-4"-103"-16,14 10-76 15,9 1-10-15,17 1-23 16,6-2-10-16,9-1-9 15,-1-3-24-15,-4 4-115 16,-5-2-100-16</inkml:trace>
  <inkml:trace contextRef="#ctx0" brushRef="#br0" timeOffset="274101.4316">18432 11971 1318 0,'8'2'237'0,"16"0"-95"0,8 0-50 16,14-2-36-16,5-2-13 15,1 2-30-15,-2 0-5 16,-8 2-26-16,-9 0-36 15</inkml:trace>
  <inkml:trace contextRef="#ctx0" brushRef="#br0" timeOffset="274297.0432">18414 11810 1466 0,'8'-1'227'16,"6"-1"-69"-16,15 0-89 16,4 0-17-16,17 0-24 15,6-1-12-15,3 3-28 16,3 0-59-16</inkml:trace>
  <inkml:trace contextRef="#ctx0" brushRef="#br0" timeOffset="274616.2769">18907 11948 1569 0,'-1'0'298'0,"-2"6"-123"15,-1 2-23-15,4 11-41 16,-1 1-25-16,3 8-36 16,5 5-15-16,-1 3-20 15,5 2-3-15,-5-5-3 16,1-7 0-16,0-10-46 15,-2-4-52-15,-4-9-174 16</inkml:trace>
  <inkml:trace contextRef="#ctx0" brushRef="#br0" timeOffset="274841.7609">18874 11967 1499 0,'17'-5'251'0,"20"-3"-87"0,3 7-46 16,3 4-57-16,-6 8-9 15,-12 3 2-15,-6 3 8 16,-21 0 24-16,-8 0 0 16,-7 3-22-16,-6-5-10 15,-6-10-38-15,3-2-42 16,-2-6 386-16</inkml:trace>
  <inkml:trace contextRef="#ctx0" brushRef="#br0" timeOffset="277545.3819">19469 11752 907 0,'0'1'449'15,"-2"2"-279"-15,6-1-63 16,-4-2 8-16,0 0-18 15,29 2-1-15,41 3-26 16,-27-10-14-16,7 1-27 16,-3 0-8-16,-7 3-9 15,-2-1-11-15,-8 2-74 16,-4-2-73-16</inkml:trace>
  <inkml:trace contextRef="#ctx0" brushRef="#br0" timeOffset="277756.8236">19543 11893 1210 0,'5'2'322'0,"5"3"-131"15,14-2-34-15,7-3-1 16,9-1-36-16,6-2-5 0,3-1-40 15,-2 0-15 1,-7-1-38-16,-5 0-40 0</inkml:trace>
  <inkml:trace contextRef="#ctx0" brushRef="#br0" timeOffset="278772.7764">22864 9814 522 0,'-9'10'425'16,"-10"11"-28"-16,1-2-250 16,11 2-72-16,5-2-10 0,5-4 11 15,6-5 5-15,3-7 4 16,4-5-2-16,4-12-23 15,5-6-12-15,17-20-20 16,9-11-9-16,31-15-12 16,19-7-2-16,24-15 1 15,9-8 2-15,11-5 2 16,-13 3 0-16,-24 17 0 16,-17 15-1-16,-46 28 0 15,-14 8-4-15,-22 15-2 16,-6 9-3-16,-3 3-9 15,-3 3-6-15,2 0-2 16,-1 0 2-16,1 0 4 16,0 0 5-16,-1-1 5 15,-8 0 0-15,-4-3 1 16,-25-10 0-16,30 7-5 16,9 3-4-16,7 4 0 15,2 2-1-15,14 4 0 0,-1 1 3 16,6 5 1-16,-2 1 3 15,-10 5 4-15,-4-2 3 16,-13 1 3-16,-6-5 1 16,-4-3-40-16,3-2-64 15</inkml:trace>
  <inkml:trace contextRef="#ctx0" brushRef="#br0" timeOffset="279176.6944">24288 8943 1202 0,'-5'0'286'0,"-13"0"-177"15,4 4-35-15,0 9-42 16,1 3-16-16,13 10-3 16,3-1 2-16,13 4 11 15,1 0 5-15,9-5 8 16,-1-5 10-16,4-8 9 0,1-3 7 16,0-13 20-16,0-4 14 15,-8-11-3-15,-3-4-6 16,-13-5-30-16,-8-2-16 15,-18-4-17-15,-10 1-12 16,-7 5-13-16,0 3-3 16,6 15-12-16,3 7-23 15,7 5-72-15,0 9-49 16,2 3-112-16,3 4-29 0</inkml:trace>
  <inkml:trace contextRef="#ctx0" brushRef="#br0" timeOffset="279528.4611">24439 8980 1201 0,'1'-1'286'0,"4"-3"-167"15,-5 3-23-15,-2 1-30 16,1 0-10-16,0 0-9 16,-2 14-4-16,-41 40-9 15,30-29-7-15,-4 2-15 16,1 0 1-16,6 1 3 0,1-5 3 16,4-3 5-16,-5-7-4 15,6-9-8-15,-1 2-2 16,2-6-1-16,4 0 1 15,4-1-3-15,-4 0 0 16,0-1-8-16,0 1-17 16,0 0-40-16,0 0-35 0,0 0-117 15</inkml:trace>
  <inkml:trace contextRef="#ctx0" brushRef="#br0" timeOffset="284009.8754">20420 11590 1140 0,'-1'-13'357'16,"-4"-10"-168"-16,4 6-63 15,3 9-13-15,-2 11-55 16,7 11-22-16,-1 17-31 16,0 11 0-16,3 14 1 15,-4 9 2-15,-2 12 0 16,-4-2 1-16,1-11 0 16,-4-14 0-16,6-26-2 15,2-11-2-15,2-15-5 16,4-9-6-16,0-14-12 0,6-2-4 15,2-11-1-15,1 3 5 16,-2 3 11-16,-2 4 4 16,-8 13 8-16,-5 5 5 15,-10 10 6-15,-5 6 5 16,-9 8 1-16,1 2-1 16,-2 4-5-16,4 3-3 15,8-6-6-15,4 0-1 0,11-1 12 16,4-7 3-16,12-4 3 15,4-1-2-15,6-2-19 16,0 5-37-16,0-2-142 16</inkml:trace>
  <inkml:trace contextRef="#ctx0" brushRef="#br0" timeOffset="284362.2637">20698 12015 1163 0,'3'6'313'0,"9"0"-176"16,6 2-33-16,8-4-33 16,2 0-8-16,4 0-19 0,-4-4-7 15,-6-3-2-15,-2-5 0 16,-11-5-8-16,0 2-2 15,-8-4-10-15,-1 0-1 16,-4 0-1-16,-10 3 1 16,-6 8 4-16,-6 4 0 15,-3 11-2-15,3 5-1 16,2 7-7-16,5 4-5 16,7-2-1-16,9 2-1 15,12-8 5-15,12 1 1 0,12-9 2 16,5-1 2-16,7-5-49 15,0-3-74-15</inkml:trace>
  <inkml:trace contextRef="#ctx0" brushRef="#br0" timeOffset="284991.0413">21160 11997 1004 0,'0'0'394'0,"6"-3"-225"0,10 1-46 16,28 2-37-16,11-3-4 16,29 4-37-16,13-1-9 15,22 2-8-15,8 2 0 16,0-3-3-16,-5 2-4 15,-14-10-15-15,-5-2-34 16</inkml:trace>
  <inkml:trace contextRef="#ctx0" brushRef="#br0" timeOffset="285550.5997">21430 11506 1385 0,'-4'-6'213'16,"-3"-13"-90"-16,5 0-24 15,7-2-13-15,4-1-9 16,7 0-18-16,8 4-10 16,12 10-17-16,2 4-11 0,4 11-15 15,-3 8-4-15,-17 8 3 16,-13 8 5-16,-24 7 5 16,-13 6 1-16,-15 2-1 15,-9-3-2-15,9-4-2 16,7-9-2-16,17-8 0 15,8-8-3-15,9-8 2 16,8-4 2-16,14-1 13 16,8-1 0-16,14 0-4 15,0 2-1-15,0 1-9 16,0-2-32-16,-5 1-149 16</inkml:trace>
  <inkml:trace contextRef="#ctx0" brushRef="#br0" timeOffset="285994.2121">21726 11514 1109 0,'8'-6'355'16,"8"-11"-189"-16,5 0-28 15,10 3-22-15,4 3 3 16,-4 9-21-16,0 5 6 0,-9 13-15 16,-4 6-5-16,2 9-12 15,-2 1-10-15,1 3-21 16,-2-1-5-16,-3-3-15 16,0-5-6-16,-7-7-5 15,0-5 0-15,-5-7 1 16,-2 0 5-16,-3-7 0 15,-3-2-10-15,-1-7-19 16,-1-4-15-16,0-6-20 16,-3-5-1-16,6-2 10 15,2 4 4-15,0 10 14 16,1 5 6-16,-7 7 11 16,-3 6 8-16,-6 6 17 15,0 7 7-15,-5 4 2 16,-2-1-7-16,6-4-10 15,1-4-15-15,9-6-82 0,10-5-65 16</inkml:trace>
  <inkml:trace contextRef="#ctx0" brushRef="#br0" timeOffset="286490.8908">21596 12192 1582 0,'3'1'298'15,"7"6"-144"-15,6 2-32 16,11 9-29-16,7 3-21 16,6 7-26-16,-1 3-12 15,-6-1-13-15,-5 2-5 16,-7-3-12-16,-2-4-17 0,-7-7-77 15,0-6-64-15</inkml:trace>
  <inkml:trace contextRef="#ctx0" brushRef="#br0" timeOffset="286670.4023">21893 12239 1506 0,'-2'-4'285'16,"-5"-3"-54"-16,-10 6-68 15,0 1-12-15,-10 7-49 16,-2 6-25-16,-2 5-38 16,-2 7-13-16,-3 2-18 15,7 0-1-15,5-2-45 16,3-2-41-16</inkml:trace>
  <inkml:trace contextRef="#ctx0" brushRef="#br0" timeOffset="296311.8885">19375 13394 1219 0,'0'2'261'0,"2"1"-165"15,8 1-5-15,11 0-16 16,-1-3-7-16,17-1-27 16,3-2-15-16,7-3-17 15,5 5-3-15,-4 0-2 16,-5 1-15-16,-11 6-69 16,-5 0-49-16</inkml:trace>
  <inkml:trace contextRef="#ctx0" brushRef="#br0" timeOffset="296484.4269">19479 13531 1050 0,'3'1'358'16,"-1"-1"-208"-16,5 3-40 15,-7-3-15-15,27 0-8 16,54-1-46-16,-24-4-15 15,7-2-61-15</inkml:trace>
  <inkml:trace contextRef="#ctx0" brushRef="#br0" timeOffset="296855.3208">20091 13482 1248 0,'-5'-4'241'0,"-8"0"-157"16,11 0-22-16,18 4 7 16,15 0-7-16,31 6-24 0,14-3-3 15,31 3-13-15,16-4-3 16,32-3 4-16,7-6 3 16,15-8 2-16,1-2-3 15,-23-3-15-15,-8 3-7 16,-39 4-13-16,-18 9-18 15,-35 6-113-15</inkml:trace>
  <inkml:trace contextRef="#ctx0" brushRef="#br0" timeOffset="297181.4443">20589 13137 1498 0,'0'-20'222'0,"2"-28"-115"16,3-2-11-16,5 0-4 15,-4 1-4-15,3 15-4 16,-4 5-3-16,-4 18-33 16,-1 11-20-16,0 23-26 0,0 18-10 15,0 16 2-15,3 10 13 16,1 1-106-16,4-1-87 16</inkml:trace>
  <inkml:trace contextRef="#ctx0" brushRef="#br0" timeOffset="297673.0858">20313 13734 863 0,'1'-6'486'0,"2"-1"-279"16,0 6-75-16,-10 8-37 16,1 9-13-16,-8 11-13 15,0 5-8-15,9 7-25 16,2-1-10-16,14-4-11 0,8-4-3 15,10-9 0-15,2-4 2 16,1-9-2-16,-3-5-19 16,-10-10-52-16,-2-4-35 15,-11-6-109-15,-6-5 9 16,1-6-24-16,-7-2-245 16,2-2 375-16,4 8 249 15,-2 10 232-15,2 8-195 16,2 15-30-16,-5 5-7 0,2 19-34 15,1 6-28-15,1 11-36 16,6 4-16-16,-2-6-22 16,-1-3-6-16,6-10-12 15,-2-5-30-15,0-8-111 16,1-4-145-16</inkml:trace>
  <inkml:trace contextRef="#ctx0" brushRef="#br0" timeOffset="297987.4026">20617 14036 1320 0,'4'12'221'16,"-1"7"-131"-16,-2-3-10 16,0 5 2-16,0-4 8 15,2-3-11-15,0-7-24 0,1-2-5 16,0-12-23-1,-1-3-2-15,1-8-8 0,3-7-5 16,1-5-6-16,4-1-4 16,6 0-5-16,3 2-2 15,7 10-5-15,2 6 1 16,-2 15 8-16,-3 5 5 16,-7 11 26-16,-2 8 9 15,-10 0 5-15,0 5-5 0,-6-4-17 16,-5-3-7-16,6 1-43 15,2-3-56-15</inkml:trace>
  <inkml:trace contextRef="#ctx0" brushRef="#br0" timeOffset="298287.5926">21341 13854 1558 0,'-14'-8'261'0,"-18"-6"-137"16,-6 6-34-16,-5 15-30 16,1 11-13-16,1 15-7 15,8 9-2-15,12 7-7 0,8-1 2 16,19-4-14-16,11-5-2 15,12-10 1-15,6-6-1 16,4-7-3-16,-2-5-2 16,-1-9-1-16,-4-1-13 15,-4-3-65-15,-6-4-60 16</inkml:trace>
  <inkml:trace contextRef="#ctx0" brushRef="#br0" timeOffset="298459.1261">21084 14049 1483 0,'6'-4'205'0,"10"1"-119"16,6 3-44-16,12-1-19 16,6 1-6-16,3 1-14 15,7 5-29-15,-5 1-134 16</inkml:trace>
  <inkml:trace contextRef="#ctx0" brushRef="#br0" timeOffset="298676.7821">21512 14078 1227 0,'-11'-1'321'0,"-4"-1"-115"16,2 4-75-16,1 4-37 16,7 6-58-16,0 2-9 15,10 1 0-15,5 2 6 16,8-2 22-16,6-1 5 15,3-6-2-15,-1-5 2 16,-4-6-14-16,-7-6 1 16,-15-6-7-16,-6-1-7 15,-11-7-8-15,-2 3-20 16,2 3-92-16,2-1 412 0</inkml:trace>
  <inkml:trace contextRef="#ctx0" brushRef="#br0" timeOffset="299305.0502">21990 13479 1368 0,'-1'1'192'0,"2"4"-118"15,7-3-5-15,20 3-6 16,12-3 0-16,33-1-9 15,19 2 5-15,22-7 12 16,17-1 1-16,14-4-13 16,1-3-10-16,5 3-33 0,-10-4-9 15,-25-1 0-15,-14 4 2 16,-26 4-68-16,-12 1-66 16</inkml:trace>
  <inkml:trace contextRef="#ctx0" brushRef="#br0" timeOffset="299785.1348">22221 13053 1091 0,'0'-7'329'15,"1"-4"-203"-15,10-10-71 16,8-4 0-16,11 0 8 15,8-3-4-15,7 11-2 16,0 6 9-16,0 12-4 16,-5 10-9-16,-13 15-8 0,-14 5-2 15,-21 6 10-15,-14-1-4 16,-12 3-14-16,-5-3-8 16,4-4-15-16,4-4-3 15,14-12-1-15,9-3-2 16,8-6 0-16,3-3 0 15,14-1 0-15,5 0 1 16,14 2-2-16,6 0-2 0,2-1 0 16,4-1 0-16,0-1-76 15,-3-3-87-15</inkml:trace>
  <inkml:trace contextRef="#ctx0" brushRef="#br0" timeOffset="300174.6123">22708 12951 1446 0,'5'-5'211'0,"8"-14"-69"15,4 6-21-15,14 7-27 16,3 1-2-16,0 13-8 15,-3 9-7-15,-3 18-7 0,-4 1-7 16,-4 6-15-16,4 1-8 16,-10-11-16-16,1 3-6 15,-4-13-7-15,-3-6-2 16,-2-8 1-16,0-4 0 16,-3-6-18-16,1-2-13 15,-4-9-17-15,-3-4-9 16,-7-2 3-16,0-3 9 15,-5 7 10-15,-4 4-1 16,-6 7 9-16,-5 9 6 0,-7 9 11 16,-7 3 6-16,-3 10 4 15,0 0-3-15,10 0-6 16,13-2-49-16</inkml:trace>
  <inkml:trace contextRef="#ctx0" brushRef="#br0" timeOffset="300625.5867">22485 13785 1489 0,'4'1'246'15,"4"5"-61"-15,11 10-90 16,2 9-4-16,6 11 2 16,2 1-17-16,-2 6-23 15,-1-7-13-15,-2-7-23 16,-4 0-6-16,-2-15-21 15,-3 1-27-15,-5-10-102 16,-1-5-79-16</inkml:trace>
  <inkml:trace contextRef="#ctx0" brushRef="#br0" timeOffset="300794.2054">22737 13750 1523 0,'-10'7'283'0,"-9"5"-52"15,-11 11-91-15,-4 9-10 16,-8 8-37-16,0 4-24 16,6 1-40-16,4-7-13 15,14-6-38-15,3-10-46 16,10-10-317-16</inkml:trace>
  <inkml:trace contextRef="#ctx0" brushRef="#br0" timeOffset="303219.881">19200 15050 1091 0,'3'-2'338'0,"13"2"-209"16,3 0-50-16,19 3-18 16,10 4-11-16,5-4-25 15,4 4-7-15,-3 0-46 16,-6-2-55-16</inkml:trace>
  <inkml:trace contextRef="#ctx0" brushRef="#br0" timeOffset="303399.9122">19234 15187 1479 0,'11'1'216'0,"19"-1"-121"0,10 5-21 16,16 0-31-16,0 1-19 16,5 2-32-16,-2-3-98 15</inkml:trace>
  <inkml:trace contextRef="#ctx0" brushRef="#br0" timeOffset="304452.6511">20120 15243 1004 0,'-7'1'293'0,"-1"1"-205"15,20-2-32-15,45 0-6 16,25 0 1-16,43-3 3 15,21 3 16-15,32-2 33 16,12 0 21-16,16 2-10 16,1 0-25-16,-8-2-40 15,-16-1-17-15,-25-5-15 16,-16 2-29-16</inkml:trace>
  <inkml:trace contextRef="#ctx0" brushRef="#br0" timeOffset="307730.8494">20835 14914 1282 0,'-6'-12'270'16,"-5"-10"-89"-16,11-1-80 16,8-1-9-16,15 0-24 15,7 1-11-15,7 4-5 16,1 4 7-16,2 10 5 16,-1 7-10-16,2 16-14 15,-7 10-6-15,-7 14-11 16,-7 5-4-16,-3 1-5 15,-1-5-2-15,-1-11-6 16,0-7 1-16,-4-18 0 16,-2-3-7-16,0-14-32 15,-4-7-15-15,-2-9-16 0,-2-6 4 16,-6 2 24-16,-5 6 10 16,-13 23 34-16,-6 9 19 15,-14 24 19-15,-4 9 4 16,0 1-15-16,8 2-26 15,21-11-24-15</inkml:trace>
  <inkml:trace contextRef="#ctx0" brushRef="#br0" timeOffset="308264.1758">20283 15649 1228 0,'4'-8'265'15,"10"-6"-143"-15,12-2-15 16,9 3-4-16,0 4 6 15,3 9-27-15,-5 6-6 0,-4 9-4 16,-5 3 2-16,-24 4-8 16,-5 5-10-16,-21 3-16 15,-3 1-12-15,-5 1-14 16,-4-3-5-16,6-11-3 16,3-4 1-16,19-10-4 15,10-4-2-15,14-3-2 16,8-1 0-16,13 0-1 15,6 0 1-15,7 1 1 16,3 3-7-16,0 0-66 16,-5 2-68-16</inkml:trace>
  <inkml:trace contextRef="#ctx0" brushRef="#br0" timeOffset="308592.9153">20719 15684 1443 0,'2'7'197'0,"4"11"-87"0,-4 2 2 15,0 3-1-15,-4 0-17 16,-2-5-33-16,0 1-12 16,-3-10-18-16,1-2-3 15,3-12-9-15,-1-6 0 16,4-14-12-16,7-2-7 15,8-1-9-15,5-1-2 0,6 7-1 16,4 5 3-16,6 9 5 16,-6 3 5-16,1 11 19 15,-9 6 8-15,-9 4 12 16,-6 5-3-16,-7 4-11 16,0-1-6-16,-2 4-14 15,5-2-28-15,4-3-127 16,1-2-246-16</inkml:trace>
  <inkml:trace contextRef="#ctx0" brushRef="#br0" timeOffset="308942.4408">21348 15649 928 0,'-8'-8'474'16,"-13"-5"-248"-16,-4 2-30 15,-10 6-38-15,3 5-28 16,-4 7-44-16,4 7-19 0,5 8-22 15,4 3-11-15,15 4-10 16,9 2-5-16,14-2-7 16,8-3-1-16,12-4 0 15,4-3 1-15,4-11-3 16,-2-2-13-16,-5-8-63 16,-6-6-46-16,0-3-232 15</inkml:trace>
  <inkml:trace contextRef="#ctx0" brushRef="#br0" timeOffset="309106.0488">21166 15717 1436 0,'-5'-2'225'0,"-3"-3"-70"16,8 3 0-16,15 0-55 15,8-2-28-15,16 4-43 16,5 1-13-16,6 3-41 0,-1 1-50 15</inkml:trace>
  <inkml:trace contextRef="#ctx0" brushRef="#br0" timeOffset="309409.2522">21539 15833 1371 0,'-5'5'193'0,"-5"7"-129"16,0 4 1-16,8 6-6 16,5 4-9-16,10-2 8 15,9-1-4-15,5-11 5 16,2-4 8-16,-2-11 6 15,-5-7 12-15,-7-9-15 16,-7-5-7-16,-14-5-17 16,-7-1-13-16,-11 6-12 15,-2 3-19-15,5 8-98 16</inkml:trace>
  <inkml:trace contextRef="#ctx0" brushRef="#br0" timeOffset="309760.5217">21788 15634 1499 0,'4'-1'247'0,"11"1"-92"16,3 2-23-16,11 7-37 15,5 5-13-15,4 7-28 16,0 3-8-16,-4 3-18 15,-2-2-8-15,-7-1-6 16,-7-5-9-16,-4-3-66 16,-5-6-45-16</inkml:trace>
  <inkml:trace contextRef="#ctx0" brushRef="#br0" timeOffset="309958.0524">22072 15602 1460 0,'-3'-1'248'16,"-10"2"-36"-16,0 1-22 15,-9 12-39-15,-4 1-19 16,-5 6-45-16,0 5-18 0,-1 2-23 16,1 3-16-16,2-5-33 15,2-1-32-15</inkml:trace>
  <inkml:trace contextRef="#ctx0" brushRef="#br0" timeOffset="437188.2718">12625 1765 153 0,'0'-2'32'0,"-3"-4"-80"15</inkml:trace>
  <inkml:trace contextRef="#ctx0" brushRef="#br0" timeOffset="443691.4178">6441 14909 713 0</inkml:trace>
  <inkml:trace contextRef="#ctx0" brushRef="#br0" timeOffset="742763.6851">22439 15224 1288 0,'2'-2'268'0,"8"2"-74"16,4 7-25-16,8 10-21 15,-1 2 3-15,-10 8-45 16,-6 0-22-16,-18 7-59 16,-6 7-85-16</inkml:trace>
  <inkml:trace contextRef="#ctx0" brushRef="#br0" timeOffset="743591.6599">17397 16536 1392 0,'1'2'213'0,"2"13"-77"16,1 4-14-16,4 22-16 0,-1 7-16 15,-1 18-34-15,-3 7-8 16,-3-1-17-16,2-3-9 16,-2-18-10-16,2-9-3 15,4-18-28-15,-3-8-47 16,7-10-171-16</inkml:trace>
  <inkml:trace contextRef="#ctx0" brushRef="#br0" timeOffset="743752.0046">17391 16778 1510 0,'3'-1'236'0,"4"-4"-117"16,11 5-37-16,11 0-45 15,5 0-10-15,6 2-29 16,-3-1-53-16</inkml:trace>
  <inkml:trace contextRef="#ctx0" brushRef="#br0" timeOffset="744129.5019">17843 16598 1294 0,'-12'0'256'15,"-16"0"-106"-15,0 4-41 16,10 6-43-16,3-1-18 16,9 4-22-16,5 0-4 15,10 0-6-15,5-3-3 16,9-4-5-16,4-1-3 15,-2-7 2-15,-4-1-1 16,-6 1 1-16,-3-3 1 0,-12 3-1 16,-5-1 1-16,-13 3-3 15,-7 0 0-15,-2 4 1 16,3 4-1-16,5 3 9 16,5 2 2-16,7-1 10 15,7 3 0-15,7 1 0 16,7-2-4-16,10 0-7 15,1-3-2-15,7-3-28 16,1-3-43-16,2-5-205 16</inkml:trace>
  <inkml:trace contextRef="#ctx0" brushRef="#br0" timeOffset="744411.7438">18336 16631 1508 0,'6'1'258'0,"9"5"-77"16,15 8-101-16,10 1-14 0,7 12-25 15,-4 3-12-15,-9 2-6 16,-4 2-4-16,-6-4-27 16,1-5-32-16,-4-12-88 15,-2-7-75-15</inkml:trace>
  <inkml:trace contextRef="#ctx0" brushRef="#br0" timeOffset="744589.6178">18683 16589 1363 0,'-6'-4'243'0,"-7"-9"-55"16,3 13-16-16,-11 2-56 15,1 8-13-15,-3 13-33 16,-4-1-12-16,-1 16-25 16,-3-1-9-16,-1 0-17 15,2 0-34-15,11-11-124 16,5-4-152-16</inkml:trace>
  <inkml:trace contextRef="#ctx0" brushRef="#br0" timeOffset="745057.6461">19140 16657 1493 0,'5'5'226'0,"6"15"-122"15,-3 1-3-15,-2 5-30 16,-1 0-26-16,-3-6-26 16,0-3-6-16,0-12 1 15,1-4 0-15,2-9-1 0,3-8 0 16,8-7-6-1,2-4-4-15,4 0-1 0,4 5 7 16,-2 9 19-16,-2 8 11 16,-4 9 21-16,-6 11 0 15,-10 11-14-15,1 6-9 16,-4 8-17-16,0-1-23 16,8-3-145-16</inkml:trace>
  <inkml:trace contextRef="#ctx0" brushRef="#br0" timeOffset="745536.1314">20141 16683 1028 0,'0'5'427'0,"-2"5"-225"15,-5 7-62-15,-2 8 4 16,-9 2-45-16,1 0-29 16,1 2-31-16,-5-7-13 15,6-6-10-15,1-8-1 16,-2-15-3-16,1-7-1 0,2-9-6 16,5-1-3-16,8 1-4 15,3 1-2-15,2 6 2 16,2 2 2-16,7 7 4 15,3 7 2-15,5 7 0 16,0 7-2-16,-1 8-2 16,3 4-1-16,0 3-16 15,-2 0-38-15,3-3-185 16</inkml:trace>
  <inkml:trace contextRef="#ctx0" brushRef="#br0" timeOffset="745830.4844">20306 16772 1185 0,'2'6'332'16,"0"5"-123"-16,2 5-108 0,-1 3-12 16,0-1-45-16,-2 0-18 15,-1-9-13-15,-1-7-1 16,2-8-2-16,2-6-2 15,5-11-2-15,7-2-4 16,3-3-2-16,1 0 7 16,3 6 21-16,-1 5 10 15,0 10 15-15,-3 7-2 16,-3 11-14-16,-5 4-9 0,-4 11-10 16,-4 1-4-16,1 6-61 15,0 1-69-15</inkml:trace>
  <inkml:trace contextRef="#ctx0" brushRef="#br0" timeOffset="746115.2462">20715 16764 942 0,'0'-6'444'0,"-5"-8"-257"16,-4 0-18-16,-6 4-8 16,-3-1-12-16,-3 6-34 15,1 5-27-15,5 7-53 0,4 4-16 16,9 5-14-16,3 2-3 16,9 0 1-16,5 5-1 15,5 0-2-15,1 0 1 16,3-4-31-16,1-4-35 15,-1-12-123-15,-1-5-106 16</inkml:trace>
  <inkml:trace contextRef="#ctx0" brushRef="#br0" timeOffset="746237.7482">20694 16554 1377 0,'-7'-9'252'15,"-2"-4"-49"-15,1 3-96 16,5 4-41-16,4 8-52 15,3 2-56-15</inkml:trace>
  <inkml:trace contextRef="#ctx0" brushRef="#br0" timeOffset="746670.2291">21029 16687 1355 0,'-12'0'247'0,"-4"0"-58"0,1 7-97 15,1 3-26-15,7 8-45 16,1 3-12-16,5 4-4 16,1 3 3-16,12 0 3 15,1-1 2-15,7-5 3 16,3-3 0-16,0-9 0 15,0-6 2-15,-5-7 19 16,-8-4 9-16,-12-6 6 16,-7-1-2-16,-10-1-25 15,-4 0-16-15,0 0-106 16,1 0-120-16</inkml:trace>
  <inkml:trace contextRef="#ctx0" brushRef="#br0" timeOffset="746885.7014">21173 16684 1504 0,'15'-3'223'15,"20"-3"-139"-15,5 0-19 16,2 4-32-16,-4 0-12 15,-9-1-11-15,-1 3-1 16,-14-2-22-16,2 4-32 0,-5 0-167 16</inkml:trace>
  <inkml:trace contextRef="#ctx0" brushRef="#br0" timeOffset="747033.5912">21326 16669 936 0,'-2'6'460'0,"-3"7"-253"15,-2 2-35-15,6 8-31 16,1 2-25-16,-1 4-49 16,4 1-14-16,2-1-25 15,1-2-38-15,9-1-143 16</inkml:trace>
  <inkml:trace contextRef="#ctx0" brushRef="#br0" timeOffset="747463.6782">21769 16737 1163 0,'-3'8'345'16,"0"7"-158"-16,-7 5-73 16,-4 1-8-16,-5 1-53 15,-1 0-18-15,-1-6-15 16,-1-7 1-16,5-8-1 15,-1-4 0-15,6-12-5 16,-1-3-10-16,5-8-5 16,4 0 0-16,7 2-4 15,3 5 2-15,4 5 13 16,3 6 8-16,3 9 15 16,6 7 4-16,3 12-11 15,2 5-6-15,4 5-11 16,-1 3-41-16</inkml:trace>
  <inkml:trace contextRef="#ctx0" brushRef="#br0" timeOffset="747853.36">22039 16721 1356 0,'-6'-4'225'0,"-9"-4"-89"16,-1 3-14-16,0 6-46 15,-3 5-23-15,4 7-33 16,2 5-9-16,2 3-5 16,9 5 2-16,9 2 6 15,2-5 3-15,8-1 0 16,-3-5 2-16,1-8-3 16,-2-3-2-16,0-7 1 15,-3-8-5-15,-5-3-34 0,-1-3-18 16,-5-3-75-16,-5-1-69 15</inkml:trace>
  <inkml:trace contextRef="#ctx0" brushRef="#br0" timeOffset="748105.9717">22152 16752 1233 0,'8'12'307'0,"5"7"-125"15,1 7-42-15,-4-1-18 0,-4-2-50 16,1-1-24-16,-1-7-19 15,0-4-7-15,1-14-10 16,2-5 0-16,3-10-4 16,3-4-1-16,2-1-3 15,1-3-2-15,0 7-1 16,2 3 1-16,-2 6 3 16,-8 8 5-16,3 9 17 15,-16 8 4-15,2 10-3 16,0 6-3-16,-4 5-67 15,7-1-80-15</inkml:trace>
  <inkml:trace contextRef="#ctx0" brushRef="#br0" timeOffset="748616.6144">23144 16667 1351 0,'-4'8'231'16,"-5"7"-73"-16,-4 13-70 16,-7-1 1-16,-5 9-33 15,-3-1-20-15,-2-9-18 16,1 0-3-16,3-21-1 15,5-3-1-15,4-16-2 16,-5-9-1-16,13-3-9 16,0-3-2-16,9 4-4 15,17 5-1-15,-1 4 7 16,2 5 6-16,8 7 9 16,-2 6 7-16,3 9 3 15,2 3 0-15,-5 8-6 0,-2 2-5 16,0 4-13-16,-2 0-28 15,-3-7-112-15,0-1-135 16</inkml:trace>
  <inkml:trace contextRef="#ctx0" brushRef="#br0" timeOffset="748914.652">23287 16793 1412 0,'1'5'213'0,"3"8"-89"16,2 3-20-16,-4-2-34 16,-3-1-27-16,0-7-22 15,-2-5-4-15,4-5-4 16,-1 3-1-16,0 0-6 16,6-18 0-16,17-34-3 15,-12 29-1-15,2 3 15 16,4 4 10-16,-1 8 13 15,2 7 10-15,-5 4-6 16,-1 7-8-16,-6 11-11 16,-2-2-7-16,-2 10-10 0,-1 2-4 15,0 0-73 1,0 1-78-16</inkml:trace>
  <inkml:trace contextRef="#ctx0" brushRef="#br0" timeOffset="749214.7858">23661 16707 1384 0,'-12'-7'259'16,"-7"-6"-34"-16,-5 0-82 15,1 9-33-15,2 8-43 16,1 4-18-16,5 12-19 16,6-2 0-16,9 5-2 15,5 1 5-15,10 1-5 16,3-2-6-16,4-3-9 16,2 1-4-16,1-7-21 15,-1-6-23-15,-4-8-64 16,0-6-66-16</inkml:trace>
  <inkml:trace contextRef="#ctx0" brushRef="#br0" timeOffset="749350.6556">23669 16455 1530 0,'-3'0'287'16,"-2"0"-89"-16,-1 8-56 15,5 10-86-15,2 9-32 16,4 2-43-16,0 2-71 15</inkml:trace>
  <inkml:trace contextRef="#ctx0" brushRef="#br0" timeOffset="750278.7751">17547 17612 723 0,'-5'0'418'0,"-3"3"-120"16,6-3-182-16,2-1-20 15,0 1 5-15,0-2-38 16,0 1-1-16,21 1-15 16,40 3-12-16,-17-5-11 15,-4-1-7-15,-1 1-9 16,0-2-1-16,-13 3-1 16,-11 1-3-16,-14 3-13 15,-6 6-4-15,-17-1 0 16,-5 3 1-16,-7 2 12 15,0 2 1-15,8-1 0 16,9 2 0-16,11 1 4 0,10-2 4 16,8 3 5-16,6-1 1 15,7-7-1-15,0-1-3 16,1-9-3-16,-1-6 1 16,-3-5 1-16,-2-8-1 15,-5-2-2-15,0-4-3 16,-3 1-7-16,1 2-2 0,-1 10 0 15,-1 2 0-15,-1 9 4 16,1 9 2-16,-1 5 5 16,-4 7 8-16,1 4 4 15,-4-3-1-15,0-4-4 16,4-3-4-16,-1-11-1 16,6-5 1-16,0-11-3 15,0-5-1-15,3-5-2 16,0 2 0-16,5 5 0 15,-3 3 1-15,0 11 7 16,-4 3 2-16,-3 15 2 16,-1 5-1-16,-4 10-29 15,6 1-24-15</inkml:trace>
  <inkml:trace contextRef="#ctx0" brushRef="#br0" timeOffset="750712.7611">18820 17771 1378 0,'8'5'223'16,"7"1"-77"-16,10 0-69 15,2-5 1-15,2-4-25 16,-2-3-8-16,-11-6-23 16,0-2-6-16,-7-1-3 15,-3-1-1-15,-4-2-1 16,-7 1-2-16,-12 2-1 15,-6 3-2-15,-8 6-1 16,-1 3 1-16,6 5 1 16,2 8 0-16,3 10 2 15,2 6 0-15,4 8 9 16,5 3 2-16,10 6 1 16,6 5-2-16,9-1-8 0,0 0 1 15,1-3-66 1,0-12-37-16</inkml:trace>
  <inkml:trace contextRef="#ctx0" brushRef="#br0" timeOffset="751115.7328">19457 17647 1354 0,'0'5'229'0,"-2"6"-81"15,-4 8-17-15,-11 5-22 16,-5 1-30-16,-10 0-38 15,-4-4-8-15,-1-10-17 16,4-6-3-16,4-9-4 16,7-7-2-16,6-2-7 15,7-2-5-15,7-3-3 16,4 1 0-16,9 3 1 0,5 1 3 16,5 9 4-16,3 5 0 15,5 11 1-15,-1 5 0 16,2 7 0-16,-4 3 1 15,-6 0-54-15,-2 0-79 16</inkml:trace>
  <inkml:trace contextRef="#ctx0" brushRef="#br0" timeOffset="751282.9017">19297 17295 1591 0,'-3'0'266'0,"0"7"-185"16,3 7-56-16,8 11-65 15,7 7-100-15</inkml:trace>
  <inkml:trace contextRef="#ctx0" brushRef="#br0" timeOffset="751625.3326">19671 17397 1352 0,'1'8'218'0,"2"14"-81"16,2 10-43-16,1 20-27 16,0 4-2-16,-2 10-24 15,-4 2-5-15,-2 0-8 16,-4 2-7-16,2-8-22 15,2-12-19-15,2-23-83 16,0-11-92-16</inkml:trace>
  <inkml:trace contextRef="#ctx0" brushRef="#br0" timeOffset="751925.99">19643 17490 942 0,'6'-15'449'0,"9"-11"-252"15,2 3-31-15,4 13-43 16,2 8-28-16,-1 10-61 16,-2 7-14-16,-9 2-14 0,-7 6 0 15,-7-2-1-15,-7 1 0 16,-1-2-21-16,3-8-13 16,6-5-21-16,5-7-2 15,12-3 20-15,6-3 9 16,14 0 20-16,3 6 5 15,0 5 22-15,-3 8 3 16,-14 6 14-16,-9 4 3 16,-17 8-12-16,-10-2 0 0,-9 0-12 15,-5-5-14-15,-6-12-53 16,2-10-44-16</inkml:trace>
  <inkml:trace contextRef="#ctx0" brushRef="#br0" timeOffset="752359.6696">20261 17641 1006 0,'-9'-3'408'0,"-14"0"-235"0,-3-3-28 16,-4 1-40-16,3 0-2 15,4 5-49-15,4 4-16 16,10 6-16-16,2 5-9 16,7 2 0-16,6 3 3 15,11 2-2-15,5-1-1 16,10-5-5-16,5-5-1 15,0-5 0-15,-4-6 2 16,-7-9 3-16,-10-6 2 0,-12-8 4 16,-4-5-1-16,-13-3 0 15,-6-2-3-15,-11-7-3 16,0-5-1-16,1-5-5 16,6-3-3-16,16-2-6 15,7 9-3-15,17 11-5 16,3 7-7-16,13 15-62 15,1 6-45-15</inkml:trace>
  <inkml:trace contextRef="#ctx0" brushRef="#br0" timeOffset="752808.052">20586 17619 1126 0,'-9'-5'365'0,"-9"-4"-190"16,1 5-25-16,1 4-43 15,3 1-46-15,1 8-35 16,2 2-11-16,7 6-5 16,1 5 3-16,9 2 1 15,2 0-1-15,9-5-5 16,8 0 0-16,1-11-3 15,6-3 2-15,-5-11 5 16,-2-10 2-16,-9-8 12 16,-8-3 6-16,-10 0 4 15,-10 4 0-15,-17 2-13 16,-1 2-8-16,-3 11-67 16,3 5-56-16</inkml:trace>
  <inkml:trace contextRef="#ctx0" brushRef="#br0" timeOffset="753018.7721">21022 17770 1631 0,'1'0'319'0,"-2"5"-176"16,2 0-42-16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27:34.7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21459 15978 2 0,'-20'12'0'16,"10"-2"-1"-16,-3-13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9:16:54.6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1529 8683 896 0,'6'3'475'15,"2"-3"-265"-15,2-11-83 16,2-9 3-16,-1-15-18 15,3-5-15-15,1-10-20 16,0-3 2-16,-1-7-10 16,-4-1-9-16,0 5-18 15,-4 5-6-15,-4 16 2 16,-4 8 6-16,-4 13 5 16,-1 7 1-16,0 8-12 15,-1 7-8-15,4 12-15 16,3 1-2-16,10 21-4 15,5 6-1-15,9 8 1 16,5 6 0-16,1-8-1 0,1-8 0 16,-5-4 1-16,-4-11 2 15,-6-9-31-15,-1-6-38 16,-8-14-116-16,-6-2-93 16</inkml:trace>
  <inkml:trace contextRef="#ctx0" brushRef="#br0" timeOffset="141.7587">1612 8507 1481 0,'5'-3'244'0,"7"-2"-85"15,11 0-44-15,7 1-65 16,7 3-22-16,5 1-29 16,-2 0-42-16,-2 1-162 15</inkml:trace>
  <inkml:trace contextRef="#ctx0" brushRef="#br0" timeOffset="315.3332">1951 8490 1003 0,'5'0'458'16,"0"3"-233"-16,6 10-47 15,-2 3-10-15,4 7-46 16,0 0-15-16,2 1-31 16,5-3-13-16,-3-11-18 15,3-7-6-15,-3-15-9 16,1-3-2-16,-3-6-7 15,-2 0-3-15,-2-4-63 0,-4 0-63 16</inkml:trace>
  <inkml:trace contextRef="#ctx0" brushRef="#br0" timeOffset="649.4965">2467 8444 1418 0,'2'7'247'0,"-2"9"-31"15,-2 3-39-15,-7 2-64 16,-3 2-23-16,-9-2-43 16,-6-4-16-16,-6-3-16 15,2-4-4-15,2-4-10 16,4-4-8-16,8-3-9 15,2-3-4-15,11-4-1 16,3-2 6-16,9 0 4 16,6-2 4-16,5 2 8 15,5 4 5-15,8 5 3 16,1 3 1-16,6 15-1 16,-3-4-2-16,-2 9 1 15,-4 3-11-15,-9-6-126 0</inkml:trace>
  <inkml:trace contextRef="#ctx0" brushRef="#br0" timeOffset="988.0017">2580 8419 1633 0,'5'0'386'15,"1"0"-116"-15,15 15-140 16,3 2-32-16,9 13-33 15,2 6 0-15,-8 13-8 16,-3 5-7-16,-16 2-15 16,-6 3-14-16,-7-5-20 15,-3-3 0-15,-4-7-30 16,-3-12-18-16,-4-13-27 16,1-9-16-16,-2-15 20 15,3-5 12-15,2-12 27 16,1-7 10-16,7-14 6 15,4-6 1-15,8-5 4 16,6-3 1-16,13 7 10 16,2 2 3-16,6 10 0 15,1 5 5-15,-6 8-119 16,-1 7-153-16</inkml:trace>
  <inkml:trace contextRef="#ctx0" brushRef="#br0" timeOffset="1264.4886">2923 8456 1627 0,'1'1'346'0,"2"6"-161"15,7 7-27-15,2 7-44 16,0 5-14-16,3 7-22 15,-1-4-10-15,-6-6-27 16,7-4-9-16,-3-13-8 16,1-3 2-16,8-8 3 15,-6-8-3-15,0-7-3 16,0-5-4-16,-5 1-22 16,-1-4-42-16,0 7-128 15</inkml:trace>
  <inkml:trace contextRef="#ctx0" brushRef="#br0" timeOffset="1736.8238">3274 8451 1238 0,'0'4'327'0,"-3"3"-78"16,2 9-90-16,0 5-39 15,0 1-42-15,1 3-12 0,4-5-20 16,7-1-7-16,7-6-7 16,4-5-1-16,7-8-3 15,-5-7 1-15,-3-7-4 16,-1-1-1-16,-7-4-5 15,-1 2-3-15,-4 3-5 16,-6-1-3-16,-2 5-3 16,-3 4-3-16,-1 6-3 15,-1 5 0-15,5 11 0 16,6 4 2-16,5 3 2 16,5-1-1-16,7-5 3 15,-4-4-1-15,6-6 6 16,-5-7 10-16,-1-6 19 15,-2-3 12-15,-4-8 7 16,-1-1-3-16,-8-6-17 16,-3 2-11-16,-3 0-27 0,-5-1-34 15,-2 12-113 1,1 4-65-16</inkml:trace>
  <inkml:trace contextRef="#ctx0" brushRef="#br0" timeOffset="2101.0502">3731 8592 1465 0,'6'0'246'0,"9"-2"-60"16,1 2-29-16,6-5-50 16,2 3-13-16,4 0-21 15,-1-4-18-15,-1 1-18 16,-2-4-9-16,-7-1-10 15,-2-2-1-15,-8-4-2 16,-1 2-1-16,-8-1-2 16,-6-1-3-16,-7 0-4 15,-7 2-4-15,-4 4-3 16,0 5-3-16,2 12-3 16,3 6 1-16,5 10 0 15,2 3 3-15,6 6 6 16,3 1 2-16,5 6 5 15,6 3 1-15,4 3 2 16,1-3-2-16,0-4-1 0,3 0-1 16,0-9-27-16,2-5-38 15,4-12-224-15</inkml:trace>
  <inkml:trace contextRef="#ctx0" brushRef="#br0" timeOffset="2299.0545">4183 8434 1599 0,'0'4'363'0,"1"9"-83"16,-1 6-64-16,0 4-85 16,0 8-26-16,0-2-54 15,1 0-18-15,3 0-58 16,-4-5-51-16,2-7-118 15</inkml:trace>
  <inkml:trace contextRef="#ctx0" brushRef="#br0" timeOffset="2429.714">4198 8280 1708 0,'0'-4'350'0,"1"-1"-255"15,8 4-73-15</inkml:trace>
  <inkml:trace contextRef="#ctx0" brushRef="#br0" timeOffset="2866.049">4422 8338 962 0,'8'-25'440'16,"3"-18"-253"-16,6 4-66 15,-2 5-7-15,-1 7-6 16,-3 8-15-16,-2 8-28 16,-4 7-7-16,-4 7-27 15,1 6-11-15,-2 12-8 16,2 6 1-16,4 14-2 16,2 4-1-16,7 7-2 15,2 5 1-15,5-1 13 16,-1-2 6-16,-11-2 14 15,-4-6 3-15,-10-2-7 0,-9-2-5 16,-4-11-8-16,-2-2-3 16,-9-16-12-16,4-8-15 15,-1-11-48-15,0-9-45 16,12-8-153-16</inkml:trace>
  <inkml:trace contextRef="#ctx0" brushRef="#br0" timeOffset="3533.9034">4983 8580 1228 0,'-1'-7'316'15,"-1"-5"-115"-15,-4 1-53 16,0-3-17-16,-10-1-40 15,-4-2-5-15,-3 0-22 16,-3 5-8-16,-1 6-19 16,2 5-10-16,2 8-16 15,1 3-6-15,8 7-8 16,4 4-3-16,10 5 0 16,3-2 0-16,12 1 3 15,6-2 0-15,2-10 3 16,7-2 0-16,1-11 2 0,-4-5 0 15,3-6 2-15,-11-5-2 16,-7-4-2-16,-1 1 0 16,-9 0 0-16,2 2 0 15,-3 7 0-15,-2-1 2 16,-4 7-2-16,-2 0 2 16,-2 4 0-16,6 7 0 15,3 1 2-15,1 6-1 0,5 0 1 16,2 0-2-16,2 2 0 15,6-1 1-15,6-1 0 16,-1-5 1-16,4-7 3 16,-2-3-1-16,-2-7 0 15,2 0-4-15,-4-4-7 16,-1-1-4-16,-5-8-1 16,-4 0 3-16,-4-3 7 15,-5 0 2-15,0 6 9 16,1 1 11-16,-1 13 25 15,0 4 9-15,0 12 9 16,0 8-4-16,0 7-20 16,-1 10-8-16,1 11-13 15,0 0-4-15,1 9-9 16,2-1-2-16,5-5-1 16,4-4-1-16,2-15-26 15,-1-6-24-15,-3-16-77 0,-2-9-49 16</inkml:trace>
  <inkml:trace contextRef="#ctx0" brushRef="#br0" timeOffset="3670.5653">5225 8622 1455 0,'7'-4'235'0,"9"0"-50"15,13-2-127-15,4 3-34 0,8 3-31 16,0 0-34-16</inkml:trace>
  <inkml:trace contextRef="#ctx0" brushRef="#br0" timeOffset="4012.9996">5700 8404 1501 0,'-11'-2'280'0,"-16"-5"-52"15,1 1-57-15,0 4-89 16,4 2-33-16,10 7-39 16,5 2-13-16,7 4-8 15,4 3-3-15,8-3 2 0,1 2 0 16,4-3-12 0,1-6-14-16,-4 1-44 0,-1-3-6 15,-9-3-23-15,-6 3 1 16,-11-1 51-16,-3 1 16 15,-6 2 58-15,2 2 24 16,5 0 41-16,1 4 27 16,11 4 0-16,3-1 4 15,12 2-24-15,9-1-18 16,10-4-30-16,2-2-9 0,7-5-34 16,-4-5-52-16</inkml:trace>
  <inkml:trace contextRef="#ctx0" brushRef="#br0" timeOffset="4822.3803">6405 8332 1341 0,'0'3'243'0,"-2"6"-78"15,9 5-34-15,11 1-62 16,2-1-8-16,13-2-15 16,-1-5-9-16,5-5-13 15,0-2-3-15,-13-4-7 16,-3 0 0-16,-17 0-8 15,-5 1-4-15,-14 2-7 16,-4 0-3-16,-7 4 0 16,-5 4 3-16,7 7 1 0,3 3 0 15,6 5 3-15,7 1 2 16,8 1 2-16,1 2 2 16,10 1-4-16,2 0 0 15,8-2-1-15,2-3 0 16,11-10-8-16,-2-5-24 15,0-14-62-15,2-6-51 16,-9-6-103-16,-2-5-26 16,-5 0-310-16,-5 0 96 0,-7 0 615 15,0 4 274-15,-4 7 99 16,0 5-279-16,1 9-72 16,-2 9 3-16,2 7-22 15,-3 0-23-15,-3 6-37 16,-2-3-10-16,1-5-26 15,2 2-2-15,0-6-15 16,2-8-1-16,1-3-6 16,4-9-1-16,6-6-5 15,5 0-4-15,2-7-1 16,1 6-3-16,3 3 1 16,-2 4 0-16,-3 9 0 15,2 3 3-15,-8 10 2 16,0 3 3-16,-3 8 1 15,-5-3 0-15,4 0-37 16,0 0-44-16,0-9-153 16</inkml:trace>
  <inkml:trace contextRef="#ctx0" brushRef="#br0" timeOffset="5018.319">7019 8468 1604 0,'5'-1'341'16,"3"1"-137"-16,2 5-21 15,6 13-72-15,0 0-19 16,0 9-13-16,2-4-10 0,-4-1-23 16,-5-5-7-16,1-10-14 15,3-7-1-15,2-13-3 16,3-5-2-16,3-4-27 16,-5 1-32-16,-2-2 330 15</inkml:trace>
  <inkml:trace contextRef="#ctx0" brushRef="#br0" timeOffset="5571.0795">7761 8444 1123 0,'10'-8'364'0,"6"-3"-183"16,11 7-66-16,3 1-2 0,3 9-30 15,-1 6-3-15,-11 4-5 16,-5 6 0-16,-10 1-19 16,-6 2-16-16,-6-3-20 15,-3-4-4-15,2-4-4 16,-4-6-6-16,8-8-9 15,2-6-9-15,0-10-11 16,4 0-2-16,5-3 0 16,4 0 3-16,3 1 9 15,3-1 4-15,-2 7 4 16,-5 1 3-16,-4 14 1 16,-5 2 4-16,-4 16 12 15,-2 6 4-15,1 4 4 16,-1 3-4-16,10-4-10 0,2-8-4 15,10-6-16-15,7-5-22 16,-1-12-121-16</inkml:trace>
  <inkml:trace contextRef="#ctx0" brushRef="#br0" timeOffset="5812.4338">8216 8466 1554 0,'-6'6'305'0,"-2"9"-89"0,2 5-97 16,6 0-33-16,9 2-24 15,5-2-4-15,11-4-4 16,2-1 0-16,3-8-1 16,0-7 0-16,-5-7-7 15,-3-4-4-15,-4-6-11 16,-5-3-3-16,-3 2-36 15,-7-3-47-15,-5 0-18 16</inkml:trace>
  <inkml:trace contextRef="#ctx0" brushRef="#br0" timeOffset="6120.6087">8356 8336 1403 0,'3'-10'263'0,"7"-11"12"0,3 2-97 15,11 5-51-15,5 6-22 16,6 10-24-16,4 10-7 16,-6 19-7-16,0 8-2 15,-3 12-21-15,-4 4-10 16,0-5-14-16,-5-5-5 16,-6-11-3-16,-2-4 1 15,-5-13 1-15,-3-3 0 16,-5-9-14-16,-3-6-14 0,-10-6-32 15,-4-4-12-15,-8 0-11 16,-2 0 7-16,2 9 24 16,1 0 9-16,4 5-10 15,4 5-16-15,5 0-88 16,8 4-116-16</inkml:trace>
  <inkml:trace contextRef="#ctx0" brushRef="#br0" timeOffset="6305.9198">8899 8457 1530 0,'0'-1'330'0,"3"0"-20"16,-5 3-61-16,2-2-110 15,0 5-32-15,-1 17-54 0,0 32-20 16,1-32-47-16,4 0-50 15,6-1-162-15</inkml:trace>
  <inkml:trace contextRef="#ctx0" brushRef="#br0" timeOffset="6556.0369">9052 8455 1602 0,'2'1'349'0,"5"5"-120"16,0 7-46-16,-2 4-80 15,5 7-14-15,0 0-16 16,0 0-10-16,5-7-22 16,0-6-10-16,0-10-8 15,4-7 0-15,2-8-4 16,0-4-6-16,-2-6-57 15,-4 3-43-15</inkml:trace>
  <inkml:trace contextRef="#ctx0" brushRef="#br0" timeOffset="7068.5174">9485 8423 1529 0,'-18'1'270'0,"-16"8"-88"16,3 5-39-16,8 6-44 15,7 5-17-15,8-1-28 16,5 3-12-16,17-3-15 15,8-2-1-15,10-5-5 16,2-5 0-16,-3-11 1 16,-2-5 1-16,-8-9 3 15,-6-5 2-15,-10-7-1 16,-2-5-2-16,-7-8-6 0,-2-5-4 16,-7-10-5-16,-4-1-1 15,2-1-5-15,2-1-3 16,9 9-20-16,4 8-28 15,7 13-54-15,6 12-27 16,6 18-125-16</inkml:trace>
  <inkml:trace contextRef="#ctx0" brushRef="#br0" timeOffset="7441.9084">9733 8569 1371 0,'2'0'251'0,"5"0"-20"16,5 0-48-16,4 0-50 16,-1-4-9-16,0-1-36 15,1 0-16-15,-3-1-24 16,0 0-14-16,0-8-14 15,-3 0-5-15,-5-3-6 16,-5-4-6-16,-10 4-11 16,-3-3-9-16,-2 9-5 15,-3-1-1-15,1 12-2 0,-1 5 1 16,3 12 3-16,3 8 1 16,7 10 8-16,-1 4 4 15,6 1 4-15,5 3 1 16,0-1 3-16,6-4 0 15,-3-6 5-15,-4-1-38 16,2-14-161-16</inkml:trace>
  <inkml:trace contextRef="#ctx0" brushRef="#br0" timeOffset="7639.4495">9999 8404 1651 0,'-2'10'381'16,"2"6"-142"-16,0 10-119 15,0 3-33-15,3 1-42 16,1 0-16-16,4-6-31 16,8 2-41-16,-6-4-117 15</inkml:trace>
  <inkml:trace contextRef="#ctx0" brushRef="#br0" timeOffset="7828.4894">10206 8384 1636 0,'0'9'361'0,"2"6"-149"15,4 10-115-15,3 4-30 16,0 1-30-16,-4-1-8 15,2-1-16-15,-1-4-29 16,-4-6-113-16,3-6-87 0</inkml:trace>
  <inkml:trace contextRef="#ctx0" brushRef="#br0" timeOffset="8023.9655">10331 8427 1145 0,'-1'3'355'0,"-9"8"-155"15,-3 1-26-15,-2 4-43 16,-5 2-21-16,7-5-23 16,4 4-16-16,9-4-33 15,7-1-10-15,10 0-17 16,4-1-3-16,7-2-16 16,-4-1-33-16,2-6-113 15,-2 1-114-15</inkml:trace>
  <inkml:trace contextRef="#ctx0" brushRef="#br0" timeOffset="8305.7256">10521 8439 1517 0,'0'7'294'0,"3"4"-38"0,-6 9-57 16,6 3-90-16,-4-3-22 15,1-1-36-15,2-4-15 16,-3-4-20-16,3-7-6 15,4-4-11-15,1-5-7 16,7-9-4-16,1-1-1 0,3-4 5 16,0 1 3-16,3 5 4 15,-4 0-2-15,-3 8 1 16,0 6-2-16,-2 9 2 16,-3 6-2-16,-1 7 3 15,-3 3 0-15,-3 0-10 16,1-2-26-16,0-2-89 15,-1-5-62-15</inkml:trace>
  <inkml:trace contextRef="#ctx0" brushRef="#br0" timeOffset="8462.8617">10520 8168 1711 0,'0'-1'411'0,"1"1"-203"0,-2 7-71 16,1-7-102-16,4 10-26 16,22 48-20-16</inkml:trace>
  <inkml:trace contextRef="#ctx0" brushRef="#br0" timeOffset="9015.9262">11418 8377 1240 0,'-4'0'273'16,"-11"3"-151"-16,-7 4-2 16,0 7-34-16,0 2-7 15,4 9-28-15,6 2-17 0,11 4-18 16,4 3-5-16,17-3-8 15,9-6 2-15,9-4 2 16,7-9 1-16,-7-7 5 16,-5-5 2-16,-11-7 9 15,-13-2 4-15,-9-8-3 16,-8 2-7-16,-14 0-34 16,-4 0-26-16,1 5-92 15</inkml:trace>
  <inkml:trace contextRef="#ctx0" brushRef="#br0" timeOffset="9312.5057">11654 8453 1385 0,'-3'-1'241'0,"0"1"-55"0,-2 1-38 15,4-1-68-15,0 0-18 16,0 7-12-16,-2 10-5 16,9 30-7-16,6-33 0 15,3-2 10-15,5-1 5 16,0-8 7-16,3-3 0 16,-2-6-8-16,-8-5-3 0,-4 4-14 15,-1-1-6-15,-5-2-20 16,0-4-28-16,-2 1-105 15,-5-1-63-15</inkml:trace>
  <inkml:trace contextRef="#ctx0" brushRef="#br0" timeOffset="9503.0057">11858 8309 1571 0,'1'9'325'16,"2"6"-89"-16,4 16-117 15,2 12-29-15,4 9-44 16,-1 4-11-16,-3 4-20 16,1 1-9-16,-3 0-6 15,0 1-12-15,-1-6-28 16,-2-9-23-16,0-13-71 16,-3-13 141-16</inkml:trace>
  <inkml:trace contextRef="#ctx0" brushRef="#br0" timeOffset="9653.591">11927 8628 1739 0,'12'-2'369'0,"16"-3"-276"16,7 2-33-16,5 3-66 15,-2 3-3-15</inkml:trace>
  <inkml:trace contextRef="#ctx0" brushRef="#br0" timeOffset="10059.5073">12169 8387 1475 0,'-1'1'275'0,"-3"3"-47"15,0 16-82-15,1 12-25 16,7 15-53-16,2 7-12 0,7 12-11 16,-1 1-7-16,-4 2-14 15,-2-5-6-15,-5-11-21 16,1-10-18-16,-1-20-63 15,1-8-54-15</inkml:trace>
  <inkml:trace contextRef="#ctx0" brushRef="#br0" timeOffset="10210.1116">12214 8599 1531 0,'8'1'215'0,"14"3"-175"16,2-1-22-16,13 7-54 16,3-6-86-16</inkml:trace>
  <inkml:trace contextRef="#ctx0" brushRef="#br0" timeOffset="10586.7862">12570 8385 1382 0,'-23'-1'221'0,"-17"-3"-77"0,12 5-85 16,7 6-14-16,13 4-4 16,9 0 0-16,7 5-7 15,6 0-5-15,12 2-14 16,-1-2-5-16,7-5-4 15,-1-1-1-15,-8-5-15 16,-3 0-9-16,-11-4-18 16,-6 1-12-16,-10-3 10 15,-10 1 10-15,-11-1 36 16,-3-1 31-16,-2 4 33 16,4 3 12-16,12 3 11 15,3 3 1-15,11 0-21 16,-1 3-15-16,12-3-30 15,7 2-14-15,11-1-11 16,6-2-8-16,6 0-48 0,-1-4-40 16,-1-7-166-16</inkml:trace>
  <inkml:trace contextRef="#ctx0" brushRef="#br0" timeOffset="11316.051">12781 8389 1358 0,'0'5'240'0,"-1"3"-57"16,3 2-65-16,14 3-46 15,0-2-8-15,11-1-11 16,1-3-3-16,-1-4-24 16,-4 0-7-16,5-7-8 15,-1-2-10-15,-6-4-46 16,4-4-28-16,-14 1-52 15,-5-2-25-15,-6 4 11 16,-2 2 25-16,-8 6 41 16,1 3 22-16,-7 5 88 15,0 5 27-15,-6 7 38 16,1 4 32-16,2 4-9 16,3 0-14-16,4 0-40 15,4 0-15-15,8 0-15 16,5-3-7-16,8-3-7 15,6-4-3-15,5-5-10 16,3-6-2-16,4-4-28 0,-1-4-27 16,2-8-90-16,-1-1-39 15,-6-4-60-15,1 1 38 16,-10 0 5-16,-3 4-23 16,-10 1 371-16,2 5 29 15,-6 3-45-15,-4 3 15 16,5 3-28-16,-1-3-17 15,0 0-37-15,1 0-16 0,0 0-3 16,2 8-4 0,4 1-8-16,31 31-6 0,-17-32-15 15,1-3-4-15,0-1-4 16,1-4 2-16,-2-7 0 16,-2-2-1-16,-2-6-4 15,-3-1-1-15,-8-2-5 16,-5-1-5-16,-9-4-4 15,-7 1-6-15,-8 0 1 16,-2 2-1-16,5 12 2 16,-1 4-3-16,3 10-2 15,4 11 0-15,1 5 9 16,2 9 3-16,6 7 8 16,5 1-1-16,4 5-2 15,3-4-2-15,4 2-1 16,-4-3 0-16,-4-2 1 0,4-3-3 15,-2-7-49-15,-1-6-46 16</inkml:trace>
  <inkml:trace contextRef="#ctx0" brushRef="#br0" timeOffset="11542.577">13526 8404 1668 0,'0'3'367'0,"0"4"-184"15,0 10-39-15,0 11-68 16,2 2-13-16,2 8-25 16,-1-4-9-16,-1-3-29 15,1-3-34-15,-3-10-95 16,0-3-53-16</inkml:trace>
  <inkml:trace contextRef="#ctx0" brushRef="#br0" timeOffset="11691.7866">13459 8216 1388 0,'-5'-4'316'0,"-5"-4"70"16,3 7-171-16,6 4-147 15,1 6-50-15,7 4-88 0,1 1-55 16</inkml:trace>
  <inkml:trace contextRef="#ctx0" brushRef="#br0" timeOffset="12174.5247">13940 8449 1323 0,'2'6'276'15,"3"2"-76"-15,-8 4-34 16,-4 3-29-16,-8-1-31 16,-2 2-11-16,-5 0-27 15,-2-3-11-15,-3-4-24 0,-3-2-10 16,6-8-9-16,0-3 0 15,7-7-9-15,4-4-4 16,3 3-7-16,4-3-3 16,8 2-1-16,2 0 1 15,8-4 5-15,2 4 7 16,6 9 8-16,3 4 1 16,1 14 1-16,0 6-4 15,-4 1-4-15,-1 9-1 16,-1-5-6-16,0 0-26 0,1-3-95 15</inkml:trace>
  <inkml:trace contextRef="#ctx0" brushRef="#br0" timeOffset="12339.6442">14194 8596 1832 0,'0'0'530'0,"-4"0"-242"16,2 0-129-16,0 0 50 15</inkml:trace>
  <inkml:trace contextRef="#ctx0" brushRef="#br0" timeOffset="16805.9318">1851 9196 1065 0,'-5'-3'371'15,"-5"-7"-224"-15,-8-1-10 16,-12 7-26-16,-3 0 0 15,-7 5-36-15,4 7-13 0,5 9-22 16,3 3-5-16,12 13-16 16,4 0-7-16,12 4-7 15,11-1-4-15,13-5 0 16,7-7 0-16,8-11 1 16,4-4 2-16,-3-13 1 15,-6-3-1-15,-13-1 3 16,-11-2 0-16,-16 0-1 15,-7 0 0-15,-12 4-3 16,-4-1 0-16,-2 7-2 16,-2 3 2-16,7 12-1 15,2 3 1-15,6 12-1 16,7-1-3-16,8 4-3 16,4 1-1-16,9-10 3 15,7 2 1-15,7-14 2 16,5-2 1-16,10-12 1 15,-3-4 0-15,2-8 1 16,-5-2 0-16,-8-7-3 16,2 4 0-16,-8-2-1 0,-2 3-2 15,-5 11 1-15,-4-2-1 16,2 15 1-16,-2 7 1 16,2 6 1-16,-3 2 2 15,0-4 0-15,2-4-1 16,-1-8 3-16,4-4-1 15,-5-6-5-15,-3-9-5 16,-1-8-6-16,3-2-1 0,-1-3 2 16,2 4 4-16,0 4 5 15,0 4-2-15,4 6 4 16,1 7 2-16,1 11 8 16,0 11 4-16,0 10 1 15,0 3-4-15,2 2-2 16,-5-3-14-16,4-4-105 15,-1-4-273-15</inkml:trace>
  <inkml:trace contextRef="#ctx0" brushRef="#br0" timeOffset="16971.488">2300 9427 1539 0,'0'-1'299'0,"0"2"-70"15,0 7-45-15,0 9-81 0,1 9-28 16,1 0-40-16,0 4-10 16,6-6-68-16,2-3-57 15</inkml:trace>
  <inkml:trace contextRef="#ctx0" brushRef="#br0" timeOffset="17345.1714">2420 9311 1413 0,'12'-13'233'0,"14"-14"-72"16,4 3 12-16,8 13-55 15,0 4-3-15,-1 16-16 16,1 11-6-16,-2 19-18 15,-3 10-10-15,-4 11-11 16,-7-1-11-16,-10-8-18 16,-4-7-6-16,-4-14-5 15,2-9-1-15,0-9-21 16,0-7-16-16,-3-13-32 16,-2-6-14-16,-7-11 9 15,2 1 9-15,-8 0 17 16,0 3 11-16,-7 10 17 15,-5 7 8-15,-4 14 25 0,0 6 4 16,6 8-4-16,2-1-6 16,13-6-33-16,7-3-42 15</inkml:trace>
  <inkml:trace contextRef="#ctx0" brushRef="#br0" timeOffset="17739.2998">3172 9379 1545 0,'-14'-7'290'0,"-14"-4"-89"15,4 4-58-15,3 6-74 16,8 6-26-16,10 10-32 15,-1 0-11-15,12 9-6 16,2-1-1-16,4-4 3 16,9 4 2-16,-2-12-2 15,3 2-12-15,-1-7-28 16,-6-4-20-16,-6-3-42 16,-7-3-3-16,-9 1 11 15,-7-5 26-15,-11 7 49 0,-5 1 28 16,-1 6 40-16,2 8 18 15,11 1 16-15,4 4-10 16,11-3-29-16,6-1-11 16,5 0-18-16,5-5-4 15,8-3-5-15,-1-5-30 16,4-2-151-16</inkml:trace>
  <inkml:trace contextRef="#ctx0" brushRef="#br0" timeOffset="17886.9091">3098 9198 1819 0,'-9'-6'465'0,"-3"-3"-303"16,5 3-67-16,6 9-101 16,13 8-19-16</inkml:trace>
  <inkml:trace contextRef="#ctx0" brushRef="#br0" timeOffset="18423.7123">3396 9462 1502 0,'-2'-5'289'16,"1"-1"-57"-16,4 9-77 15,-3-3-20-15,9 5-47 16,18 14-14-16,32 50-7 16,-35-23 0-16,-11 2-20 15,-11 4-13-15,-6-2-14 16,-3-3-7-16,-8-9-24 15,-2-8-12-15,-4-13-22 16,-5-6-8-16,-1-13 1 16,3-8 7-16,3-10 2 15,4-6 2-15,8-8 15 16,6-7 2-16,12-4 13 16,13-1 4-16,14 0 4 0,5 1 0 15,9 7 3-15,-6 2 11 16,-5 9-108-16,-2 5-177 15</inkml:trace>
  <inkml:trace contextRef="#ctx0" brushRef="#br0" timeOffset="18937.1228">3913 9542 1072 0,'-7'-10'398'0,"-11"-15"-200"16,-3 5-11-16,-7 0-45 16,-3 5-24-16,7 5-38 15,3 10-24-15,2 6-37 16,6 4-10-16,1 15-12 15,3 0-1-15,10 0 1 16,4 3 2-16,7-9 1 16,-1-4 1-16,6-3 0 0,2-6 0 15,6-6 1-15,7-6-2 16,1-7-23-16,-3-4-14 16,-10-5-25-16,-6-2-4 15,-10-2 25-15,-1 2 13 16,-4 7 23-16,-4 3 18 15,0 8 19-15,-9 4 8 16,5 8 11-16,-1 3-6 16,1 0-12-16,10 7-4 15,2-2 0-15,6 6 3 0,7 3-2 16,-1-8 0-16,7-5 0 16,-2-3 2-16,0-7 0 15,2-2 0-15,-5-7-9 16,1-3-3-16,-12-4-14 15,-3-1-29-15,-3 6 5 16</inkml:trace>
  <inkml:trace contextRef="#ctx0" brushRef="#br0" timeOffset="19253.2758">4213 9341 1527 0,'-2'1'318'0,"0"4"-38"16,5 17-119-16,0 9-47 15,5 14-45-15,-2 5-11 0,-1 9-21 16,3 3-4 0,-1 0-17-16,1 2-5 0,-3-11-6 15,-1-7-10-15,-2-14-43 16,2-8-39-16,-4-18-182 16</inkml:trace>
  <inkml:trace contextRef="#ctx0" brushRef="#br0" timeOffset="19398.8924">4260 9539 1508 0,'7'0'233'0,"10"0"-121"16,10 0-56-16,12-1-43 15,4-2-33-15</inkml:trace>
  <inkml:trace contextRef="#ctx0" brushRef="#br0" timeOffset="19771.3173">4603 9335 1529 0,'-12'2'236'15,"-5"6"-146"-15,4 3-22 0,8 1-31 16,10 2-8-16,10 2-7 16,5-3-2-16,8-3-9 15,0-1-3-15,-4-6-4 16,-2-2-2-16,-14-2-30 16,-1-6-25-16,-6-1-49 15,-5 3 0-15,-9 2 34 16,-9 3 22-16,-11 7 73 15,-2 2 24-15,6 7 33 16,9 2 35-16,12 3 1 16,5-1 13-16,12-1-2 15,5-5-14-15,15-2-23 16,7-3-14-16,-6-6-30 16,10-1-12-16,-3-7-26 15,-3-4-37-15</inkml:trace>
  <inkml:trace contextRef="#ctx0" brushRef="#br0" timeOffset="21229.2589">5504 9377 1360 0,'7'6'213'0,"11"8"-95"15,2 9-26-15,-7 13-21 16,-3 0-10-16,-9 2-26 15,-4-4-7-15,-1-11-22 16,0-7-17-16,5-13-53 16,5-11-15-16,2-13-1 15,6-6 5-15,-1-10 33 16,2-1 16-16,-1 2 22 16,0 0 16-16,-4 6 35 15,1 8 20-15,-7 14 17 16,-4 8 16-16,-3 17-8 15,-5 9-14-15,-2 7-19 16,3 5-8-16,7-2-24 16,8-2-6-16,7-8-16 15,4-8-28-15,7-10-120 16</inkml:trace>
  <inkml:trace contextRef="#ctx0" brushRef="#br0" timeOffset="21467.4178">5853 9388 1439 0,'-9'4'272'0,"-5"6"7"0,3 7-145 15,4 5-28-15,9 8-48 16,9 0-12-16,8 0-17 16,7-6-5-16,6-8-6 15,2-7 1-15,0-11 13 16,0-5 10-16,-8-12 15 15,-7-5 6-15,-6 0-15 16,-9-2-12-16,-7 3-36 16,-2 2-46-16,-2 7 272 15</inkml:trace>
  <inkml:trace contextRef="#ctx0" brushRef="#br0" timeOffset="21808.2206">6053 9262 1385 0,'6'-9'243'0,"10"-12"-39"15,6 4-16-15,7 5-46 0,5 5-17 16,4 11-31-16,-1 7-9 16,3 16-13-16,-5 8 0 15,-7 12-17-15,-3 4-12 16,-9-2-14-16,-4-3-6 15,-1-10-8-15,-2-5-2 16,0-15-2-16,-1-4 1 16,-3-11-2-16,-2-5-3 0,-5-6-11 15,-6-6-9-15,-8 1-18 16,1 3-4-16,-10 9 2 16,2 5 5-16,-7 7 11 15,-4 4 6-15,7 4 2 16,3 1-22-16,13-2-65 15,10-3-47-15</inkml:trace>
  <inkml:trace contextRef="#ctx0" brushRef="#br0" timeOffset="22003.7543">6617 9365 1670 0,'-3'7'385'0,"0"11"-163"0,1 6-59 16,2 11-83-16,-2-4-23 15,4 4-28-15,1-5-27 16,12-8-86-16,-3 1 1 16</inkml:trace>
  <inkml:trace contextRef="#ctx0" brushRef="#br0" timeOffset="22233.3724">6690 9386 1576 0,'7'0'315'0,"11"6"-118"16,4 4-41-16,6 14-58 15,2 0-8-15,-5 1-12 16,-1 4-4-16,-8-13-17 15,-1 2-17-15,0-13-12 16,-4-9-3-16,6-8-2 16,-1-6-4-16,-5-6-10 15,0 1-23-15,-7 3 326 16</inkml:trace>
  <inkml:trace contextRef="#ctx0" brushRef="#br0" timeOffset="22780.6004">7217 9392 1506 0,'-15'-1'254'0,"-11"2"-95"16,4 6-33-16,3 6-47 15,7 8-16-15,8 8-23 16,5-1-8-16,14 8-13 16,6-6 0-16,11-8-2 15,3-1 0-15,11-12 1 16,-3-3-2-16,-14-15 1 15,-3-5 1-15,-22-12-7 0,-3-5-3 16,-9-5-16-16,-15-7-3 16,-11-9-8-16,-5-5-2 15,-5-1 5-15,7 1-13 16,15 7-21-16,11 8-11 16,21 10-20-16,8 2 10 15,18 11-20-15,5 5-56 16</inkml:trace>
  <inkml:trace contextRef="#ctx0" brushRef="#br0" timeOffset="23153.7727">7441 9523 1543 0,'3'3'269'0,"8"6"-92"16,7 1-18-16,0-9-26 15,5 2-17-15,1-4-44 16,-2-5-18-16,-2-3-29 16,0-1-7-16,-8-6-7 15,-3 1-5-15,-10-5-13 0,-4 0-13 16,-9 4-18-16,-3 0-5 15,-7 3 4-15,-2 4 7 16,3 3 7-16,3 6-2 16,6 13 4-16,4 6 0 15,7 14 8-15,0 3 7 16,6 6 1-16,2 2 2 16,0 3 3-16,3 1 2 0,1-4-27 15,0-5-49-15</inkml:trace>
  <inkml:trace contextRef="#ctx0" brushRef="#br0" timeOffset="23355.1451">7763 9383 1573 0,'0'9'317'15,"1"4"-107"-15,0 10-102 16,7 7-20-16,-1 1-43 16,2 5-14-16,1-4-12 15,-3-4-33-15,3-7-153 16</inkml:trace>
  <inkml:trace contextRef="#ctx0" brushRef="#br0" timeOffset="23544.7468">7948 9338 1559 0,'1'9'304'0,"-1"6"-100"16,5 11-104-16,-4-1-26 16,-1 4-40-16,4 2-11 0,-6-7-24 15,-1 1-39-15,2-7-124 16,-3-6-73-16</inkml:trace>
  <inkml:trace contextRef="#ctx0" brushRef="#br0" timeOffset="23805.2069">8092 9365 1397 0,'-1'0'173'0,"-2"2"-147"16,-2-2-19-16,4 0-13 16,0 0-2-16,0 0 2 15,-10 19 2-15,-19 25 19 16,16-25 20-16,3-5 42 0,4-4 16 16,2-2 19-16,5-6-15 15,6-2-39-15,3 2-20 16,6-1-25-16,4 3-17 15,0 1-83-15</inkml:trace>
  <inkml:trace contextRef="#ctx0" brushRef="#br0" timeOffset="24427.5788">8263 9430 1449 0,'5'3'228'0,"5"5"-73"16,0 3-1-16,-4 7-46 16,-1 0 7-16,-5 2-20 15,-1 0-15-15,1-2-38 16,-6-3-13-16,6-6-18 15,6-7-4-15,6-10-24 16,6-6-17-16,-1-17-22 16,1 1-3-16,2-2 16 15,1 3 14-15,3 15 20 16,-1 5 5-16,0 15 14 16,-3 4 9-16,-9 12 12 15,-1 5 0-15,-7-2-9 16,0 5-7-16,-1-6-35 15,0-4-51-15</inkml:trace>
  <inkml:trace contextRef="#ctx0" brushRef="#br0" timeOffset="24595.1352">8355 9126 1652 0,'-1'0'356'16,"4"6"-188"-16,-1 8-67 16,3 16-79-16,5 5-27 15</inkml:trace>
  <inkml:trace contextRef="#ctx0" brushRef="#br0" timeOffset="25804.9103">9121 9305 1544 0,'8'2'260'0,"10"12"-114"0,4 4-35 15,-5 12-29-15,0 7-7 16,-12 2-28-16,-5 4-10 16,-4-6-18-16,-4-10-13 15,4-10-44-15,1-8-27 16,5-15-41-16,5-5 5 0,3-13 9 15,5-8 11-15,5 1 34 16,-2-1 12-16,0 2 23 16,-5 1 9-16,-1 6 13 15,-2 7 12-15,-4 10 23 16,1 6 19-16,-5 14 15 16,-2 5-3-16,-4 8-15 15,4 4-5-15,5-1-28 16,7-1-11-16,8-9-20 15,3-6-35-15</inkml:trace>
  <inkml:trace contextRef="#ctx0" brushRef="#br0" timeOffset="26154.7533">9457 9184 1512 0,'6'-7'232'16,"8"-2"-125"-16,3-2-9 15,6 11-29-15,7 5-11 16,7 13-7-16,0 10 6 16,0 16 0-16,-6 9 11 0,-10 10 10 15,-5-1-4-15,-8-6-6 16,-3-10-13-16,-3-18-24 15,-1-10-9-15,5-12-7 16,-2-5-11-16,-4-13-26 16,2 1-17-16,-7-6-31 15,-9-5-5-15,-5 9-7 16,-7 1 7-16,-10 7 24 16,5 5 13-16,5 4-3 15,3 4-26-15,14 5-75 16</inkml:trace>
  <inkml:trace contextRef="#ctx0" brushRef="#br0" timeOffset="26687.9846">10004 9314 1346 0,'-7'-3'236'16,"-7"-4"-90"-16,0 4-24 16,3 8-48-16,0 2-21 15,7 7-27-15,4 3-9 16,10 4-13-16,6-2-3 16,7 0 1-16,1-7-2 0,-3-3 2 15,0-3-4-15,-8-8-27 16,-4 1-17-16,-8-5-31 15,-3-1 3-15,-10 4 31 16,-7-5 18-16,-8 5 29 16,-2 1 13-16,3 3 16 15,4 7 7-15,9 5 24 16,4 2-2-16,10 5-3 16,3-2-2-16,7-2-14 15,6 2-3-15,6-7-16 16,5-4-7-16,1-6-8 15,1-4 0-15,-5-11-7 16,2 1-14-16,-2-9-22 16,-2-3-4-16,-2-2 2 15,-1 1 14-15,-11 4 18 16,-2 4 3-16,-4 11 13 0,-3 4 14 16,-1 10 30-16,-4 11 4 15,5 6-7-15,0 3-16 16,4 3-26-16,3-1-5 15,1-3-31-15,8-2-34 16</inkml:trace>
  <inkml:trace contextRef="#ctx0" brushRef="#br0" timeOffset="26988.7697">10485 9345 1411 0,'-10'-3'241'0,"-10"-3"-56"15,1 4-40-15,5 5-80 16,0 7-19-16,8 7-14 16,-1 5-3-16,7 5-7 15,3 2-7-15,6-6-7 16,6 2-2-16,1-12 0 15,1-4 1-15,-4-2 2 16,-2-7 4-16,-8-3 1 16,-3-3-1-16,-10-1-2 0,-5-1-3 15,-5 0-19-15,4 3-32 16</inkml:trace>
  <inkml:trace contextRef="#ctx0" brushRef="#br0" timeOffset="27172.2776">10604 9349 1570 0,'11'1'329'0,"12"1"-78"16,5 2-86-16,4 2-79 16,0 1-29-16,-5 1-29 15,0-2-8-15,-4-3-41 16,-8-5-43-16,-2-3-233 15</inkml:trace>
  <inkml:trace contextRef="#ctx0" brushRef="#br0" timeOffset="27319.8851">10751 9432 1381 0,'-2'11'237'0,"0"15"-66"16,2-2-36-16,5-6-72 15,2 1-26-15,2-7-32 16,3-2-45-16</inkml:trace>
  <inkml:trace contextRef="#ctx0" brushRef="#br0" timeOffset="27632.2974">10956 9411 1549 0,'6'11'298'0,"2"8"-89"0,1 0-76 16,-2-1-29-16,-2-7-34 15,-2-3-19-15,-2-5-26 16,2-6-10-16,1-7-16 16,0-3-7-16,5-7-6 15,1-5 0-15,4 2 7 16,4 4 3-16,3 6 3 15,0 7 1-15,1 10 0 16,-5 7 3-16,-6 6 5 16,-2 7 1-16,-7 1 0 15,-2 1-1-15,-2 1-5 16,-4-1-14-16,0-5-66 16,2-3-50-16</inkml:trace>
  <inkml:trace contextRef="#ctx0" brushRef="#br0" timeOffset="27797.5722">11068 9096 1634 0,'-1'1'374'15,"-6"5"-159"-15,2 7-70 16,4 13-100-16,0 8-44 15</inkml:trace>
  <inkml:trace contextRef="#ctx0" brushRef="#br0" timeOffset="28800.0437">11868 9264 1008 0,'-3'-4'399'0,"-9"-5"-248"16,-5 3-29-16,-8 7-34 15,-2 2-8-15,6 8-19 16,4 0-18-16,14 4-25 16,3 4-10-16,11-2-7 15,10-1 0-15,4-9 2 16,8-1 1-16,-4-7-1 16,-7 0 2-16,-10-2-1 15,-9 1 0-15,-9 2-4 16,-5 0-1-16,-12 6-2 15,-5 1-1-15,4 7 3 0,3-1-1 16,8 6 3-16,4 0 3 16,8 6 7-16,1-1 4 15,12 1 3-15,5 1 0 16,9-7-2-16,3-6-4 16,3-12-3-16,2-1-1 15,-9-15-2-15,4-3-8 16,-1-2-20-16,-5-10-5 0,0 0-4 15,-8 1 6-15,-12 0 17 16,0 11 4-16,-3 9 4 16,-3 5 1-16,0 9 6 15,-1 8 2-15,2 7 0 16,0 1 1-16,2 4-5 16,0-7 0-16,0-7 0 15,-1 1-1-15,1-11 3 16,0 0-1-16,0-8-1 15,0 6-2-15,1-6-3 16,8-18 0-16,18-33-3 16,-11 29 0-16,3 5 1 15,0 3 0-15,-1 11 7 16,2 9 2-16,-8 9 4 16,1 9 2-16,-4 6-3 15,-3 5-2-15,-1 4-1 0,-1-1-8 16,1 0-70-16,3-5-118 15</inkml:trace>
  <inkml:trace contextRef="#ctx0" brushRef="#br0" timeOffset="28997.8377">12339 9288 1535 0,'0'4'268'0,"3"11"-106"16,1 5-42-16,3 5-48 16,1 5-11-16,2 2-23 15,-1-2-6-15,1-3-71 16,3-5-65-16</inkml:trace>
  <inkml:trace contextRef="#ctx0" brushRef="#br0" timeOffset="29413.5743">12685 9256 1454 0,'-5'-1'223'15,"-10"2"-90"-15,-6 2-15 16,1 11-55-16,-3 2-17 16,8 9-19-16,7 6-6 15,8 4-10-15,11-1-6 16,8-5-1-16,1-8-1 0,5-13 0 16,2-7-4-16,-3-8-24 15,1-1-15-15,-8-2-22 16,-6-2 2-16,-4 2 22 15,-8-3 17-15,-6 4 25 16,-1 2 13-16,-5 7 23 16,3 5 13-16,1 13 12 15,0 4-8-15,3 11-18 16,1 4-14-16,5 6-19 16,5 2-4-16,-1-4 2 15,4 2-10-15,-1-12-79 16,1-7-69-16</inkml:trace>
  <inkml:trace contextRef="#ctx0" brushRef="#br0" timeOffset="29746.751">13141 9376 1475 0,'-9'13'263'0,"-4"7"-51"16,-9 6-83-16,-2-4-28 16,-1-4-39-16,0-1-19 15,2-11-25-15,2-2-5 16,2-9-6-16,1-5-3 0,7-8-8 16,1-3-7-16,6-6-8 15,4 0-1-15,7 1 2 16,5 4 4-16,9 12 8 15,0 6 2-15,1 10 7 16,0 8 4-16,-1 10 7 16,3 5 0-16,1 5-4 15,-4-1-4-15,-2-4-12 16,-6-5-39-16,-6-10-266 16</inkml:trace>
  <inkml:trace contextRef="#ctx0" brushRef="#br0" timeOffset="29911.4169">13060 9184 1541 0,'-2'-6'308'16,"-1"-1"-70"-16,3 1-108 15,5 5-109-15,7 2-51 16</inkml:trace>
  <inkml:trace contextRef="#ctx0" brushRef="#br0" timeOffset="30132.822">13256 9245 1358 0,'3'3'281'0,"4"8"59"15,3 4-148-15,7 9-61 16,-2 4-28-16,3 4-39 15,-2 0-12-15,-3-9-28 16,-1-6 1-16,-3-11-8 16,5-6 2-16,0-10-2 15,-2-6-1-15,2-5-5 16,-4-4-19-16,-1-1-72 16,0 4 38-16</inkml:trace>
  <inkml:trace contextRef="#ctx0" brushRef="#br0" timeOffset="30761.7287">13741 9207 1458 0,'-5'-4'234'0,"-10"3"-81"16,2 1-19-16,5 9-69 16,1 5-18-16,6 2-20 15,2 1-9-15,7-1-11 16,9 0-1-16,2-6 2 15,2 1 1-15,-3-8-2 16,-3-3 0-16,-2-5-3 16,-4 0-9-16,-5 0-20 15,-4 2-11-15,-5 1-6 16,-7 1 8-16,-4 4 16 16,-4 1 8-16,-4 4 10 15,5 1 0-15,-2 3 0 16,8 0-1-16,6-1 0 15,-1 3 2-15,13 0 10 16,-4 1 2-16,10 3 2 0,7-1-1 16,0-2-8-16,5-3-2 15,0-10-1-15,2-2-1 16,0-10-18-16,0-5-14 16,-1-5-29-16,0-6-2 15,-3 0 21-15,-1 1 13 16,-7 2 54-16,-3 6 16 15,-9 9 29-15,0 7 10 16,-3 5 7-16,0 5-4 0,2 7-23 16,0 2-11-16,6 1-26 15,-1 2-9-15,5-4-10 16,-2-2-6-16,1-5-52 16,0-2-47-16</inkml:trace>
  <inkml:trace contextRef="#ctx0" brushRef="#br0" timeOffset="31165.8334">14419 9270 1540 0,'-3'7'271'15,"-8"12"-103"-15,-5 0-37 16,-6 7-51-16,-4-2-15 16,-5-3-30-16,2-1-9 15,1-8-15-15,2-6-4 16,7-11-6-16,0-5-5 15,5-11-22-15,5-2-10 0,5-1-7 16,5-3 5-16,7 6 17 16,11 5 11-16,2 9 25 15,0 5 17-15,9 16 30 16,-3 11 17-16,6 13 9 16,1 5-4-16,-5-1-21 15,-4-5-10-15,-8-12-39 16,-2-1-13-16</inkml:trace>
  <inkml:trace contextRef="#ctx0" brushRef="#br0" timeOffset="35034.2181">1866 10258 1244 0,'0'16'298'0,"-11"26"-92"15,-1 4 2-15,-13 8-48 16,-3 3-15-16,-5-12-72 16,-2-4-24-16,3-16-25 15,6-11-4-15,5-11-5 16,3-11-4-16,5-9-8 15,2-3-5-15,2-9-4 16,13 5 2-16,5 1 10 16,5 2 6-16,11 12 7 15,0 4 1-15,5 11-6 16,2 4-5-16,2 7-5 0,0-2-1 16,-3 4-2-16,-3 3-27 15,-4-1-88-15,-5 0-78 16</inkml:trace>
  <inkml:trace contextRef="#ctx0" brushRef="#br0" timeOffset="35378.3188">1930 10459 1182 0,'8'-7'344'0,"12"-3"-110"15,5 3-32-15,1 10-73 16,-3 5-2-16,-4 9-33 15,-4 1-20-15,-7-1-31 16,0 0-11-16,-5-2-15 16,-6-4-5-16,6-8-5 15,-2-2-7-15,0-9-20 16,1-4-8-16,3-8-10 16,2-4 4-16,2-3 15 15,-1 2 6-15,-2 4 12 16,-4 4 1-16,-4 10 1 15,-2 7 3-15,-6 9 19 16,0 10 5-16,-1 8 12 16,8 4 0-16,-1-6-16 0,15 3-8 15,5-8-11-15,4-6-20 16,14 7-71-16,-6-17-26 16</inkml:trace>
  <inkml:trace contextRef="#ctx0" brushRef="#br0" timeOffset="35901.46">2412 10398 1080 0,'6'0'372'0,"12"1"-212"15,0-1-74-15,4 0-50 16,-2 3-10-16,-7-4-14 16,0 1-2-16,-6-1-1 15,-3-5-2-15,-4 6-5 16,-6 0-2-16,-10 0-2 16,-6 4 0-16,-5 1 20 15,-2 4 21-15,4 7 33 16,3 2 12-16,10 6-3 15,6 3-3-15,12-1-6 16,2 0-13-16,11-1-10 16,6-1-5-16,4-8-25 15,1-1 1-15,1-11-3 0,-3-3 0 16,-7-10 0-16,4-8-2 16,-9-9-5-16,0 0-5 15,0 0-9-15,-4-3-5 16,-7 2 0-16,2-2 2 15,-8 4 7-15,1 6 0 16,0 15 1-16,-1 4 4 16,1 11 6-16,2 5 1 15,1 4 0-15,2 3-4 0,1-1-5 16,0 2-1-16,3-3-3 16,-2 1-17-16,0-5-64 15,1-3-47-15</inkml:trace>
  <inkml:trace contextRef="#ctx0" brushRef="#br0" timeOffset="36053.0546">2672 10182 1513 0,'-2'-7'278'15,"-3"-7"-56"-15,3 13-151 16,2 4-27-16,5 7-121 15,1 5-259-15</inkml:trace>
  <inkml:trace contextRef="#ctx0" brushRef="#br0" timeOffset="36232.6688">2828 10459 1415 0,'11'15'299'0,"8"14"24"15,-1-5-127-15,0-5-41 16,-3-10-63-16,1-7-10 15,5-6-17-15,-7-7-9 0,2 0-24 16,0 0-8-16,-10-9-12 16,5 6-12-16,-5 1-75 15,-1 1-49-15</inkml:trace>
  <inkml:trace contextRef="#ctx0" brushRef="#br0" timeOffset="36716.443">3316 10501 1508 0,'-8'13'277'16,"-7"3"-51"-16,2 5-102 15,-1-3-27-15,1-8-46 16,-1-2-23-16,0-5-19 15,-1-4-4-15,3-6-2 0,4-1-4 16,1-7-10-16,6 6-7 16,4-5-7-16,5 1 0 15,5 1 8-15,5-4 4 16,-1 6 10-16,-3 8 3 16,0 7 14-16,0 7 6 15,3 10 12-15,2-4 0 16,2-2-2-16,0-3-4 0,1-8-6 15,-1 1-4-15,-1-10-1 16,2-3-2-16,-10-7-1 16,4-4-1-16,-7-1-3 15,-3-2-2-15,7 5-4 16,-4 0 0-16,6 6-4 16,0 1-1-16,0 10 8 15,1 2 8-15,4 10 23 16,-1 9 6-16,-5-2 21 15,-5 2 2-15,-10 1-15 16,-2-5 0-16,-9-3-32 16,-1 0-39-16,-3-9 324 15</inkml:trace>
  <inkml:trace contextRef="#ctx0" brushRef="#br0" timeOffset="37280.1576">4296 10338 1436 0,'5'2'245'0,"8"10"-36"15,6 8-33-15,2 16-39 16,0 3-12-16,-3 0-13 16,-10-3-13-16,-2-6-26 0,-5-4-12 15,-2-10-28-15,-2-5-6 16,-2-10-5-16,0-5-4 15,4-8-5-15,1-7-6 16,8-10-7-16,5-1-3 16,11-5-4-16,0 0 1 15,9 7-1-15,3 5 0 16,1 14 2-16,5 10-1 16,-9 11 5-16,-5 9 5 15,-12 3-5-15,-6-3-369 0</inkml:trace>
  <inkml:trace contextRef="#ctx0" brushRef="#br0" timeOffset="40873.2215">5429 10367 1230 0,'7'0'282'0,"10"0"-153"16,-2 12-44-16,-1 4-15 15,-3 9-12-15,-8 3 0 16,-10 1-23-16,0 1-11 16,-2-10-12-16,2-6-8 15,7-12-7-15,1-4-5 0,8-13-3 16,2-7 1-16,5-10 2 16,-3-2 2-16,5 6 4 15,-1 2 2-15,-2 9 0 16,-2 3 1-16,-7 10 20 15,-4 5 15-15,-5 18 31 16,-9 2 13-16,-2 6-6 16,4 3-15-16,6-3-34 15,8-3-13-15,14-7-26 16,5-2-31-16,12-8-126 16</inkml:trace>
  <inkml:trace contextRef="#ctx0" brushRef="#br0" timeOffset="41278.1416">5966 10385 1550 0,'-5'10'269'0,"-10"13"-120"0,-3 2-40 16,-4-3-52-16,3-6-15 15,-2-7-24-15,2-8-12 16,1-11-20-16,2-9-11 15,7-7-16-15,1-2 3 16,11-1 12-16,3 4 7 16,10 6 12-16,1 6 0 0,3 11 3 15,-3 7 3-15,1 16 12 16,-2 5 8-16,0 8 7 16,1-2-1-16,1-4-9 15,5-5-3-15,-2-12-7 16,5-3-2-16,-1-13 1 15,1-6-2-15,-5-9 1 16,0-5 2-16,-7 0 0 16,-5 1 1-16,-3 4 0 15,-4 5 8-15,1 13 23 16,-2 5 13-16,1 18 10 16,2 4-9-16,-2 8-21 15,1 0-25-15,2-6 148 16</inkml:trace>
  <inkml:trace contextRef="#ctx0" brushRef="#br0" timeOffset="41706.1486">6779 10314 1597 0,'-1'18'304'0,"0"27"-139"15,2 14-25-15,12 13-44 16,-6 2-12-16,5 5-46 15,-4-7-13-15,-8-12-22 16,8-7-16-16,-4-18-54 16,4-10-52-16</inkml:trace>
  <inkml:trace contextRef="#ctx0" brushRef="#br0" timeOffset="41857.9427">6793 10544 1512 0,'9'-2'220'0,"18"2"-147"16,5-1-33-16,7-3-25 15,2 3-44-15</inkml:trace>
  <inkml:trace contextRef="#ctx0" brushRef="#br0" timeOffset="42156.1807">7099 10384 1586 0,'0'9'297'0,"1"15"-145"16,0 1-24-16,-1 0-45 16,2 1-16-16,-2-11-31 15,2 0-14-15,1-11-16 0,1-8-6 16,6-9-10-1,-3-9-1-15,8-6 0 0,3-1 5 16,5 3 4-16,5 1 2 16,4 10 0-16,-3 6 1 15,-6 12 10-15,0 12 8 16,-14 9 4-16,0 8-3 16,-3 4-6-16,0-4-17 15,0-3-76-15,-2-5-74 16</inkml:trace>
  <inkml:trace contextRef="#ctx0" brushRef="#br0" timeOffset="42323.742">7193 10092 1708 0,'-6'-4'391'0,"-3"-3"-219"15,6 7-70-15,6 7-131 16,9 6-41-16</inkml:trace>
  <inkml:trace contextRef="#ctx0" brushRef="#br0" timeOffset="42684.4732">7534 10379 1537 0,'10'3'279'16,"9"7"-80"-16,-3 1-29 16,-10 10-48-16,-7 7-16 15,-9 0-39-15,-4 4-18 0,-1-8-32 16,4-8-18-1,8-5-34-15,1-15-17 0,8-11-35 16,7-4-3-16,6-10 17 16,4-1 15-16,-4 0 34 15,3 0 13-15,-6 8 15 16,0 5 12-16,-1 14 28 16,-5 7 14-16,-7 15 13 15,-1 7-7-15,-2 5-26 16,2-1-13-16,4-4-36 15,5-4-35-15,8-7-407 16</inkml:trace>
  <inkml:trace contextRef="#ctx0" brushRef="#br0" timeOffset="43040.3028">8102 10482 1096 0,'-10'-9'389'0,"-9"-9"-186"15,-12-4-11-15,5 6-61 16,-1 4-27-16,1 6-34 15,4 9-18-15,4 10-19 16,6 5-4-16,9 7 9 16,2-2 7-16,8 0 10 15,3-6-2-15,10-4-5 16,4-1-6-16,0-13-12 16,3 2-4-16,-9-5-10 15,-3-7-9-15,-1 2-83 16,-6-2 7-16</inkml:trace>
  <inkml:trace contextRef="#ctx0" brushRef="#br0" timeOffset="43358.9709">8208 10393 1487 0,'1'0'261'15,"1"1"-64"-15,0 5-36 16,-2-6-59-16,0 5-12 0,2 18-25 16,1 30-9-16,-1-34-14 15,3 2-9-15,4-7 0 16,8-1 1-16,4-5 1 15,0-6-3-15,2-3-7 16,-7-8-4-16,-6-6-6 16,1 1-2-16,-11-5-36 15,2 3-41-15,6 2-34 16</inkml:trace>
  <inkml:trace contextRef="#ctx0" brushRef="#br0" timeOffset="43699.5458">8518 10427 1396 0,'0'-2'221'15,"2"5"-70"-15,5 5-20 0,6 2-35 16,2 7-8-16,8-3-22 16,0 2-7-16,-6 5 9 15,-3-7 6-15,-14 0 12 16,-8-1-4-16,-12-10-32 15,-3-4-16-15,-3-5-59 16,1-5-42-16</inkml:trace>
  <inkml:trace contextRef="#ctx0" brushRef="#br0" timeOffset="44271.8176">9326 10546 1300 0,'8'-5'250'0,"8"-13"-112"16,5-6-30-16,8-16-38 16,1-6-16-16,2-7-19 15,-3-4 0-15,-8 5 1 16,-8 2-5-16,-14 1-3 16,-7 3-5-16,-14 3 14 15,-3 4 8-15,-2 9 3 16,0 9-1-16,2 15-21 15,8 9-9-15,-1 19-13 16,11 8 0-16,2 15 14 16,-4 3 11-16,10 12 15 15,5 6 7-15,17 4-3 0,8-1-8 16,14-9-10-16,0-10-8 16,0-22-42-16,3-12-40 15,-7-12-94-15</inkml:trace>
  <inkml:trace contextRef="#ctx0" brushRef="#br0" timeOffset="44433.3773">9789 10496 1789 0,'-2'0'476'16,"-3"-4"-233"-16,5 1-149 15,-1 2-27-15</inkml:trace>
  <inkml:trace contextRef="#ctx0" brushRef="#br0" timeOffset="45429.6256">15045 6225 1104 0,'-2'0'343'0,"0"7"-220"15,-3 11-22-15,4 20-15 16,3 16-6-16,6 29-18 15,-1 14-14-15,2 25-27 16,1 7-11-16,-3 16-9 16,3 6 0-16,-3 10-1 15,-6 0 1-15,4 6 1 16,-2-8 0-16,2-12 1 16,-2-9 0-16,-1-20 1 0,-4-9 0 15,-5-21 1 1,3-12 1-16,0-28-9 0,0-10-32 15,0-22-154-15</inkml:trace>
  <inkml:trace contextRef="#ctx0" brushRef="#br0" timeOffset="45993.856">15081 6265 807 0,'-14'8'397'0,"-7"7"-197"15,2 8-124-15,-2-1-33 16,10-2-17-16,1-3-14 16,7-13-1-16,3-4 5 15,4-10 9-15,6-6 7 0,2-10 13 16,0 0 3-16,1-1 6 15,-2 1 6-15,-2 6-4 16,1 3-7-16,-2 12-15 16,-3 6-7-16,9 21-15 15,0 7-6-15,6 8-10 16,5 3-34-16</inkml:trace>
  <inkml:trace contextRef="#ctx0" brushRef="#br0" timeOffset="46560.5748">15148 8499 2247 0,'3'-5'8'0,"4"-6"7"15,6-5 7-15,-3-13-3 16,2 1-5-16,-2 1-54 15,-1 0-44-15</inkml:trace>
  <inkml:trace contextRef="#ctx0" brushRef="#br0" timeOffset="47086.5595">14597 7641 1119 0,'4'1'356'15,"1"4"-207"-15,10-11-38 16,-1-8-12-16,1-14-19 15,8-14-13-15,-4-17-6 16,1-6-1-16,-1-6 7 16,-10 1-2-16,-10 3-14 15,-2 6-9-15,-6 14-17 16,-2 7-4-16,-4 21 6 16,-2 13 1-16,1 22 5 15,0 14-5-15,10 26-10 16,1 5-3-16,9 9 0 15,8 0 2-15,13-5-1 16,11-3-3-16,7-17-4 16,4-10-9-16,1-17 87 0</inkml:trace>
  <inkml:trace contextRef="#ctx0" brushRef="#br0" timeOffset="91043.9406">10367 10068 1457 0,'-2'3'222'16,"-4"9"-78"-16,-3 9-26 15,-1 13-56-15,-1 2-16 16,-2 10-19-16,1-3-7 16,2 2-6-16,2-5 2 15,7-11-9-15,0-7-2 16,0-15 2-16,1-7 0 16,3-16 0-16,3-7 0 15,2-20-3-15,4-3 0 0,-2-6 0 16,5 2 1-16,-5 4-1 15,-2 7-1-15,2 9 11 16,-5 2 8-16,3 15 13 16,-2 6 5-16,2 12 5 15,0 9-2-15,5 10-4 16,5 5-7-16,9 5-14 16,0 6-6-16,5 6-7 15,-1 1 1-15,-6 3-9 16,2-2-35-16,-6-7-122 15</inkml:trace>
  <inkml:trace contextRef="#ctx0" brushRef="#br0" timeOffset="91326.6644">10934 10285 1659 0,'-15'-8'367'16,"-18"-7"-180"-16,-2 4-35 15,13 10-70-15,-1 2-26 16,9 11-37-16,10 3-8 0,4 7-9 16,5 1-1-16,12-1 5 15,1-4 2-15,7-3 2 16,5-5 1-16,3-5 1 15,-3 0-12-15,-8-5-72 16,-2 0-60-16</inkml:trace>
  <inkml:trace contextRef="#ctx0" brushRef="#br0" timeOffset="91459.3076">10986 10029 1648 0,'-6'-12'425'16,"-6"-7"-98"-16,2 5-163 15,5 14-47-15,2 0-84 16,3 4-34-16,0-4-119 16,0 3-64-16</inkml:trace>
  <inkml:trace contextRef="#ctx0" brushRef="#br0" timeOffset="91727.6074">11083 10236 1527 0,'7'18'281'15,"9"23"-65"-15,2 5-50 16,4 12-91-16,1 4-17 16,-5-4-33-16,-1 2-8 0,-14-10-3 15,-3-3 1-15,-12-14 2 16,-6-6 0-16,-2-15 2 16,-7-8 0-16,-1-12-7 15,1-10-4-15,3-16-8 16,6-7-2-16,17-6-1 15,2-4-1-15,19 6 2 16,5 2-1-16,6 6-1 16,7 9 2-16,-1 8-68 15,-1 4-58-15</inkml:trace>
  <inkml:trace contextRef="#ctx0" brushRef="#br0" timeOffset="92147.2504">11370 10263 1469 0,'-4'-1'275'0,"-4"2"-26"0,1 5-66 16,5 10-80-16,0 3-31 15,5 7-27-15,2-2-13 16,5 0-15-16,4-3-6 15,0-6-4-15,2-5 0 16,3-7 2-16,-1-5 1 0,2-9 0 16,-5-5 0-1,-7-7-2-15,-1 0-1 0,-7-2 0 16,3 2-2-16,-2 7-1 16,0 4-2-16,2 7-5 15,-3 5-2-15,4 8-1 16,2 6 0-16,3 7 3 15,7 3 1-15,6-5 0 16,3 0 2-16,6-8 1 16,-1-4 2-16,-4-10 4 15,-4-5 1-15,-6-10 11 16,-5-1 3-16,-5-7 2 16,-2 2-3-16,-8-1-34 15,-4 1-56-15</inkml:trace>
  <inkml:trace contextRef="#ctx0" brushRef="#br0" timeOffset="92691.826">12339 10203 1202 0,'-6'-2'315'0,"-7"2"-135"15,1 1-40-15,-1 9-54 16,0 4-25-16,4 8-28 0,-3 3-7 16,7 3-6-16,10 2 5 15,4-6 30-15,6-8 14 16,5-10 21-16,-3-6-1 16,0-9-12-16,1-2-7 15,-11 0-12-15,-5-1-8 16,-11 4-22-16,-7 4-8 0,-2 1-44 15,1 3-47-15,6-2-113 16</inkml:trace>
  <inkml:trace contextRef="#ctx0" brushRef="#br0" timeOffset="92955.6495">12466 10209 1502 0,'-2'3'257'16,"2"6"-84"-16,0 5-70 16,0-1-18-16,9 9-20 15,2-1-11-15,5-1-19 16,9 2-2-16,3-9 4 16,4-5 9-16,-1-8 19 15,-4-7 9-15,-12-8 11 16,-1-3-5-16,-11-4-23 0,3 1-15 15,-11 1-25-15,-3 4-34 16,-3 7-100-16,-6 4-28 16</inkml:trace>
  <inkml:trace contextRef="#ctx0" brushRef="#br0" timeOffset="93164.2255">12793 10166 1654 0,'-2'10'378'0,"-1"17"-164"16,1 7-25-16,5 20-85 15,-2 5-27-15,3 15-42 16,-2 0-16-16,-1-5-14 16,0-3-5-16,2-18-19 15,2-5-19-15,0-18-75 16,3-4-34-16</inkml:trace>
  <inkml:trace contextRef="#ctx0" brushRef="#br0" timeOffset="93322.2129">12798 10410 1374 0,'3'-4'265'16,"12"-4"31"-16,8 2-197 15,10 2-75-15,2 2-27 16,2 2-133-16</inkml:trace>
  <inkml:trace contextRef="#ctx0" brushRef="#br0" timeOffset="93543.7374">13045 10186 1347 0,'-2'0'295'0,"-4"3"57"16,-1 10-119-16,5 13-103 15,2 9-29-15,1 17-39 16,6 3-16-16,1 7-21 16,3-1-6-16,2-8-10 15,-3-1-10-15,2-14-63 16,-3-5-41-16,2-10-175 15</inkml:trace>
  <inkml:trace contextRef="#ctx0" brushRef="#br0" timeOffset="93689.9397">13122 10367 1509 0,'13'0'194'15,"18"-2"-179"-15,1 0-35 16</inkml:trace>
  <inkml:trace contextRef="#ctx0" brushRef="#br0" timeOffset="94038.9537">13462 10137 1522 0,'-19'0'294'16,"-16"0"-61"-16,10 8-110 16,4 4-33-16,12 4-55 15,7 0-11-15,8 1-12 16,9-2-3-16,6-3-2 16,0-3 1-16,2-5-2 15,-1-4-2-15,-1-5-14 16,-4 0-13-16,-8-2-10 15,-5 2 0-15,-14-1 12 16,-7 2 12-16,-7 6 10 16,-5 2 8-16,4 9 20 15,5 2 7-15,5 2 14 16,7 2-1-16,12 0-16 0,5 0-8 16,12-2-12-16,5-3-7 15,6-4-31-15,6-4-38 16,4-6-181-16</inkml:trace>
  <inkml:trace contextRef="#ctx0" brushRef="#br0" timeOffset="94229.8834">13693 10179 1518 0,'7'1'257'15,"4"1"-89"-15,11 0-95 16,7-2-22-16,-1 0-26 16,2 0-7-16,-7-2-18 15,-2 1-36-15</inkml:trace>
  <inkml:trace contextRef="#ctx0" brushRef="#br0" timeOffset="94377.4886">13768 10281 1535 0,'-2'12'267'0,"2"12"-103"0,0 3-31 15,5-11-56-15,3-1-18 16,6-8-41-16,6-5-46 16</inkml:trace>
  <inkml:trace contextRef="#ctx0" brushRef="#br0" timeOffset="94757.474">14046 10310 1281 0,'3'2'308'0,"9"2"-6"16,3 2-137-16,3-3-53 15,6-1-22-15,-2-2-32 16,-3-5-11-16,-1-3-22 16,-6-5-8-16,-4-3-7 15,-1-3-2-15,-6 1-3 16,-7-1-1-16,-10 1-2 16,7 2 1-16,-10 3-2 15,-3 5 0-15,4 8-3 16,-9 5-1-16,10 11 0 15,6 6 2-15,1 9 5 16,9 7 3-16,5 10 1 16,5 2-1-16,7 5-2 15,-1-5-1-15,-2-10 1 0,-2-1 0 16,0-13-17-16,-1-1-41 16,-2-10-413-16</inkml:trace>
  <inkml:trace contextRef="#ctx0" brushRef="#br0" timeOffset="94992.8053">14364 10181 1479 0,'-4'9'315'15,"0"7"49"-15,2 11-195 16,0 3-47-16,4 7-68 16,1 0-15-16,0-2-19 15,2-6-29-15,0-6-99 16,-2-8-73-16</inkml:trace>
  <inkml:trace contextRef="#ctx0" brushRef="#br0" timeOffset="95128.4478">14318 10029 1584 0,'-6'-4'413'0,"-4"-6"-6"15,5 8-232-15,5 3-64 16,8 3-110-16,5 7-59 16</inkml:trace>
  <inkml:trace contextRef="#ctx0" brushRef="#br0" timeOffset="95740.5715">14788 10189 1224 0,'-1'0'327'0,"-5"6"-87"15,3 4-48-15,-3 10-83 0,-4 3-18 16,2 7-30-16,-5 1-10 16,0-3-21-16,-1-3-3 15,-2-12-8-15,-1-6-5 16,-1-12-3-16,7-3-3 16,0-11-6-16,-1-4-2 15,11 0-5-15,-3-1-2 16,7 5-2-16,8 6 1 0,7 6 0 15,2 8 4-15,5 5 2 16,0 4 2-16,-1 6 0 16,-1-4 3-16,1 3 2 15,-3-4 0-15,0-8 2 16,-1-4 1-16,-1-11-2 16,3-3 0-16,-2-5-3 15,2 1-1-15,1 3-2 16,0 2-1-16,1 10 0 15,-1 4 4-15,-2 14 21 16,-8 4 19-16,-7 10 40 16,-6 3 20-16,-16 2-12 15,1 4-17-15,-9-9-67 16,-1-6 19-16</inkml:trace>
  <inkml:trace contextRef="#ctx0" brushRef="#br0" timeOffset="98072.2501">1440 11431 1253 0,'-1'3'293'0,"2"3"-112"0,10 0-24 15,21 6-54-15,6-6-33 16,9 0-34-16,6-2-14 16,-2-4-12-16,-1-1-1 15,-10-4-21-15,-7-3-21 16,-13-3-52-16,-5 3-27 15,-14-1 9-15,-4 3 28 16,-15 1 47-16,-5 3 24 0,-4 7 24 16,-1 4 7-16,1 8 17 15,7 2 12-15,8 8 16 16,1-1 3-16,12 6-9 16,6 3-9-16,8-4-11 15,5 1-6-15,7-8-13 16,-2-5-6-16,5-14-21 15,-2-5-36-15,1-9-106 16,1-5-127-16</inkml:trace>
  <inkml:trace contextRef="#ctx0" brushRef="#br0" timeOffset="98301.4807">2072 11474 1580 0,'-10'0'321'0,"-18"5"-115"15,0 1-51-15,9 11-78 0,1 2-28 16,16 4-32-16,8 2-7 16,12-5-7-16,11 2-2 15,5-9 3-15,-1-3 0 16,2-12 5-16,-11-8 12 16,-6-7 18-16,-5-2 8 15,-18-7 4-15,-3 3-10 16,-10 3-20-16,-9-4-30 0,-2 17 342 15</inkml:trace>
  <inkml:trace contextRef="#ctx0" brushRef="#br0" timeOffset="98850.2432">2752 11460 1500 0,'6'4'233'0,"4"12"-111"16,0 8-18-16,-7 11-36 16,-1 2-16-16,-3-8-23 15,1-4-8-15,1-14-12 16,-1-6-4-16,7-15-10 16,0-10-6-16,8-7-2 15,4-6 0-15,3 5 11 16,-1 6 2-16,-2 8 12 15,-1 2 6-15,-4 16 17 16,-1 7 10-16,-2 15-1 16,-4 5-2-16,1 3-4 15,0 0-54-15</inkml:trace>
  <inkml:trace contextRef="#ctx0" brushRef="#br0" timeOffset="99210.2624">3004 11381 1499 0,'9'-13'244'16,"7"-15"-101"-16,4 1-24 0,9 13-42 15,3 6-13-15,7 17-13 16,0 12-2-16,-4 14 5 15,-5 6 0-15,-6 7-2 16,-1 0-6-16,-4-4-14 16,1-3-9-16,-3-7-9 15,-3-10-3-15,-3-10-2 16,-2-6-1-16,-3-12-1 16,-6-3-1-16,-9-6-5 15,-7-1-3-15,-15 1-4 16,1 6-1-16,-1 8-1 15,-1 6-1-15,9 13 4 16,0 1-17-16,10-1-70 16,7-1-66-16</inkml:trace>
  <inkml:trace contextRef="#ctx0" brushRef="#br0" timeOffset="99912.7014">3661 11357 1544 0,'-11'3'263'16,"-13"1"-110"-16,13 7-107 15,1 4-21-15,12 5-20 16,6-2-4-16,9-1-1 15,1-4 2-15,4-7-1 16,1 1 2-16,-5-5-6 16,-3-2-7-16,-11-2-12 15,-3-3-10-15,-8 2 1 16,-5 0 6-16,-7 3 19 16,-5 3 17-16,2 5 21 15,-1 1 7-15,7 4 14 16,10 8-1-16,2-6 11 15,5 5-2-15,13 3-16 16,-4-6-10-16,15-1-19 16,4-4-5-16,-2-12-2 15,0-2-18-15,3-9-68 16,-2-6-56-16,-2-6-130 0,1-1 13 16,-9-1 73-16,0-4-44 15,-4 3 364-15,-4-2 16 16,-3 2 36-16,-3 9 40 15,1 8-28-15,-1 7-16 16,-1 11-62-16,2 5-32 16,0 11-42-16,-5 2-18 15,3 4-21-15,-2-4-6 0,0 0-4 16,-1-1-14-16,2-9-48 16,-2-1-27-16,0-13-59 15,4-3-27-15,0-14-35 16,4-4 5-16,5-5 46 15,3-1 37-15,-2-5 57 16,3 6 23-16,-10 3 52 16,-1 7 35-16,-6 11 48 15,-5 3 42-15,-3 13 35 16,-5 6-7-16,6 9-22 16,1 1-28-16,5-2-56 15,4-5-21-15,9-3-37 16,4-4-40-16</inkml:trace>
  <inkml:trace contextRef="#ctx0" brushRef="#br0" timeOffset="100682.3948">4169 11396 1395 0,'-1'0'247'0,"6"1"-32"15,4 2-62-15,7 1-101 16,9 0-17-16,6-2-25 16,3-1-4-16,3 0-1 15,-5-1 1-15,-9 0 0 16,-6-2 0-16,-11-2-18 16,-5 1-8-16,-10-2-4 15,-2 3-1-15,-7 4 14 16,-3 3 6-16,0 9 9 15,-1 1 4-15,4 4 3 16,3 6-1-16,12-1-3 16,3 0-6-16,9 0-1 0,5-5 0 15,6-4-2 1,4-4 0-16,7-7-10 0,-2-7-11 16,-2-7-17-16,5-2-1 15,-11-4 10-15,1 3 12 16,-8-1 30-16,-6 4 23 15,-2 6 35-15,-1 5 20 16,4 8 23-16,-1 0-21 0,8 5-33 16,1-2-21-16,2-1-20 15,3-1-3-15,-3-5-7 16,2 0 0-16,-5-6 2 16,-2-6 0-16,-2-7 1 15,-4 0 0-15,-4-7-1 16,-4 3-1-16,-7-2-2 15,-3-3 0-15,-12 1-1 16,-2-1-2-16,1 10-3 16,-3 4 0-16,14 14-4 15,-1 10-1-15,0 7 4 16,6 6-1-16,-1 9 4 16,-2-2 4-16,10 13 7 15,-1-1 2-15,1 1 2 16,6 3-3-16,-2-4-1 15,8-1-12-15,2-9 360 16</inkml:trace>
  <inkml:trace contextRef="#ctx0" brushRef="#br0" timeOffset="101052.3953">4865 11382 1443 0,'-2'-3'248'0,"-4"-1"-46"16,9 10-26-16,1 14-49 16,4 11-30-16,6 14-40 15,-2-3-16-15,0 1-20 16,-1-6-6-16,-5-13-70 15,-1-5-58-15</inkml:trace>
  <inkml:trace contextRef="#ctx0" brushRef="#br0" timeOffset="101247.8795">5060 11406 1563 0,'1'7'314'0,"2"7"-89"16,-3 1-45-16,0 11-72 15,-1-1-28-15,2 3-42 16,0-1-13-16,7 0-13 16,-2-4-12-16,5-7-76 15,3-8-46-15,-1-16-137 16,9-5-64-16</inkml:trace>
  <inkml:trace contextRef="#ctx0" brushRef="#br0" timeOffset="101621.9243">5234 11445 792 0,'0'-7'575'15,"0"-4"-337"-15,-8 9-52 16,-1 5-5-16,-7 11-60 16,-1 0-6-16,0 4-39 15,-1 0-20-15,7-1-36 16,6 3-11-16,10-3-7 16,6 1-2-16,11 2-19 15,2-3-34-15,8-2-70 16,4-2-24-16,7-5-28 15,-1-4 34-15,0-7 58 0,-6-5 34 16,-6-10 47-16,-6-4 23 16,-9-2 46-16,-1-3 23 15,-5 2 31-15,-8-1 14 16,-5 2-9-16,-10 0 13 16,-8 5-2-16,1 6-13 15,-3 7-18-15,8 9-21 16,4 11-42-16,-2-1-14 0,14 9-19 15,0-2-3-15,10 0-3 16,6 2-1-16,7-5 0 16,2-2 0-16,-5-11 0 15,2-1-4-15,-5-7-54 16,-9-6-51-16</inkml:trace>
  <inkml:trace contextRef="#ctx0" brushRef="#br0" timeOffset="101761.5315">5481 11089 1481 0,'-8'-9'350'15,"-4"-2"118"-15,4 7-296 16,3 1-59-16,7 13-71 16,1 7-45-16,12 11-284 0</inkml:trace>
  <inkml:trace contextRef="#ctx0" brushRef="#br0" timeOffset="102328.7024">6211 11395 1389 0,'4'6'237'0,"3"5"-56"16,3 10-74-16,-2 6-20 15,-3 1-35-15,-3-2-8 16,-1-2-18-16,-1-9-5 15,0-7-5-15,3-6-2 16,-3-10-2-16,6-6 0 16,-1-9-6-16,-1-6-2 15,7 0 0-15,-1 0-3 16,11 4 3-16,4 7 3 16,-1 5 6-16,3 6 1 0,-10 11-1 15,-3 7-4-15,-1 14-5 16,-10 2 0-16,-1 9 0 15,4 3 1-15,-6-5-35 16,4-3-40-16,4-9-147 16</inkml:trace>
  <inkml:trace contextRef="#ctx0" brushRef="#br0" timeOffset="102712.1557">6716 11371 1307 0,'-11'-5'298'0,"-8"-6"-8"0,-2 5-92 16,3 6-93-16,3 2-30 16,4 10-43-16,4 0-12 15,8 4-13-15,6 2-4 16,4-3-3-16,5-1 1 15,4-9 0-15,0 1-3 16,3-5-31-16,-3-1-23 16,-5 0-37-16,-7-4-1 15,-8 0 20-15,-6 2 19 0,-11 2 34 16,-3 2 21-16,-4 3 33 16,1 2 12-16,5 2 17 15,3 4-3-15,5 3-5 16,7-2-14-16,8 1-18 15,6 1-9-15,8-5-9 16,2 5-12-16,7-2-85 16,4-3-119-16</inkml:trace>
  <inkml:trace contextRef="#ctx0" brushRef="#br0" timeOffset="103042.9419">7062 11415 1312 0,'-10'-6'290'0,"-13"-8"-29"16,1 2-40-16,-1 6-87 15,-2 1-35-15,15 13-55 0,-6 3-19 16,11 8-20-16,8 4-5 16,1 0 0-16,12 1 0 15,1-4 0-15,3-1 0 16,4-9 1-16,-1 0 0 15,1-10 2-15,-4-6 0 16,-6-8 2-16,-5-4 0 16,-6-7 1-16,-4-3 2 0,-8-1-1 15,-5-5 2-15,-6-4 1 16,0-3 1-16,5-6-3 16,5 3-1-16,5 4-6 15,4 2-13-15,10 11-77 16,5 6-60-16</inkml:trace>
  <inkml:trace contextRef="#ctx0" brushRef="#br0" timeOffset="103251.8421">7293 11412 1624 0,'2'11'327'0,"-1"13"-181"0,4 2 0 16,1 2-43-16,0-1-24 15,1-3-30-15,0-5-28 16,-3-1-78-16,-1-9-55 16</inkml:trace>
  <inkml:trace contextRef="#ctx0" brushRef="#br0" timeOffset="103392.4671">7290 11156 1637 0,'0'-4'350'16,"0"-3"-169"-16,3 6-119 16,0 1-27-16,-3 0-120 15</inkml:trace>
  <inkml:trace contextRef="#ctx0" brushRef="#br0" timeOffset="103655.7697">7535 11386 1625 0,'-5'3'337'0,"-2"10"-173"15,0 2-24-15,8 2-62 16,6 6-17-16,6 0-28 15,6-3-9-15,7-7-12 16,-3-4 1-16,3-14 12 0,0-3 11 16,-6-8 8-16,2-4 1 15,-15 0-7-15,-6-1-9 16,-18-1-4-16,-10 2-5 16,-8 3-10-16,-2 4-9 15,7 13-68-15,7 2 299 16</inkml:trace>
  <inkml:trace contextRef="#ctx0" brushRef="#br0" timeOffset="104374.6798">8522 11267 1384 0,'-11'0'220'0,"-9"2"-80"0,-1 9-67 16,3-1-7-16,8 8-27 15,4 4-9-15,8-2-19 16,9 4-5-16,10-5-2 16,3-7-1-16,5-1 0 15,-2-9 0-15,-9-2 1 16,-4-2 0-16,-8-5-5 16,-6 1-7-16,-7-1-3 15,-4 1-1-15,-9 6 5 16,-1 3 5-16,-2 8 1 15,4 3 1-15,2 7 6 16,4-2 3-16,5 3 6 16,6 2 4-16,7-3 0 15,7-2-3-15,7-8 0 16,1-8-3-16,3-8 0 16,3-5-2-16,-4-10 0 15,2 3-3-15,-3-8-2 0,-1 4 0 16,-2-1-2-16,-2 0-1 15,-5 9-1-15,-3 3-3 16,-4 11 21-16,-2 6 11 16,0 10 3-16,1 4 5 15,4 6-22-15,0 1-6 16,0-5-43-16,-5-3-46 16</inkml:trace>
  <inkml:trace contextRef="#ctx0" brushRef="#br0" timeOffset="104691.4194">8634 11178 1628 0,'0'-1'337'0,"0"-4"-190"15,4 7-59-15,-4-2-71 16,0 0-13-16,9 1-5 15,9 17-8-15,33 36-26 16,-28-26-4-16,-3 3 1 16,5 5 11-16,-4-1 27 15,-4-4 16-15,2-5 37 16,-9-5 26-16,-1-8 38 16,2-4 0-16,-3-10-23 0,1-5-13 15,-2-7-42-15,1-4-16 16,-2-3-13-16,0 2-26 15,3-1-85-15,-4 1 401 16</inkml:trace>
  <inkml:trace contextRef="#ctx0" brushRef="#br0" timeOffset="105129.2467">9366 11363 1439 0,'-4'12'268'0,"-2"18"4"15,-6 6-37-15,-7-4-84 16,-1 3-38-16,-2-12-60 16,-2-5-14-16,1-9-23 15,0-9-4-15,2-9-9 16,2-7-5-16,7-6-11 16,6-3-4-16,7 1-1 15,6-5 1-15,11 5 5 16,2 0 1-16,7 10 2 15,-1 8 3-15,-6 8 2 16,2 10 1-16,-6 9 6 16,-1-1 3-16,3 10 4 15,-4-4 1-15,-1-4 1 0,4-3-3 16,4-6-3-16,0-5 0 16,2-8-1-16,-4-8 1 15,-7-7-2-15,1 0-1 16,-5-6-3-16,-1 3 0 15,-3-2-4-15,0 2 0 16,-2 4 1-16,1 6 0 16,0 10 6-16,-1 6 5 15,0 9 4-15,0 2 0 16,0 5 2-16,2-1-11 0,5-1 356 16</inkml:trace>
  <inkml:trace contextRef="#ctx0" brushRef="#br0" timeOffset="105646.9313">10411 11207 1062 0,'-12'2'416'0,"-10"5"-180"15,-1 8-59-15,-2 11-49 16,12 6-23-16,5 11-13 16,2 2-14-16,18-2-24 15,1 0-9-15,12-11-23 16,4-10-2-16,3-16-1 15,-3-8-1-15,-5-9 0 16,-2-1 0-16,-13-1-1 16,-5-2-1-16,-16-7-5 15,-6 4-1-15,-11 0-5 16,-3 1-2-16,-4 4-23 16,7 2-33-16,9 0-137 15,11 4-114-15</inkml:trace>
  <inkml:trace contextRef="#ctx0" brushRef="#br0" timeOffset="105814.114">10508 11290 1302 0,'20'-2'292'0,"15"-2"-70"16,5 2-41-16,4 0-35 16,-4 1-61-16,-3 1-29 15,-11 0-34-15,-3 0-10 16,-7 1-30-16,-6-1-43 15,-2 1-135-15,0-1-114 16</inkml:trace>
  <inkml:trace contextRef="#ctx0" brushRef="#br0" timeOffset="105962.9544">10697 11336 1408 0,'-2'11'240'0,"-4"12"-40"15,3 3-5-15,3 4-53 16,4 2-14-16,1-6-51 15,6 0-25-15,0-6-31 16,1-6-9-16,4-7-81 16,-3-6-71-16</inkml:trace>
  <inkml:trace contextRef="#ctx0" brushRef="#br0" timeOffset="106260.9901">11026 11396 1089 0,'4'8'408'16,"3"3"-168"-16,-7 5-71 0,-3 4-12 16,-8 0-25-16,-6-3-13 15,-5 3-48-15,-2-5-22 16,-2-8-30-16,7 0-6 16,-2-14-5-16,1-4-2 15,8-2-6-15,2-1 0 16,10 0-5-16,5-1 0 15,10 0-2-15,2-3 2 16,5 4 0-16,6 7 1 0,-4 8 1 16,-1 8-1-16,0 13 4 15,-4 2 0-15,-2 5 0 16,0 0 1-16,-2-7-44 16,4-3-55-16</inkml:trace>
  <inkml:trace contextRef="#ctx0" brushRef="#br0" timeOffset="106590.1223">11217 11466 1404 0,'-4'3'246'0,"1"6"-29"16,2 2-52-16,10 8-59 15,1-4-16-15,6-4-28 16,2-2-11-16,0-5-20 15,5 3-3-15,-3-9-6 16,0-2-2-16,3-7-1 0,-4-7-5 16,1-2-2-16,-4-7-2 15,-9-9-1-15,-4 0-1 16,-10-9 0-16,-7 4 1 16,-10-3-2-16,-9-1 0 15,-4 2 2-15,0-1-2 16,5 15 2-16,6 13 1 15,9 21-7-15,8 11-1 0,13 11-5 16,9 7 1-16,22 4-56 16,1-1-31-16</inkml:trace>
  <inkml:trace contextRef="#ctx0" brushRef="#br0" timeOffset="107490.3799">11748 11292 1287 0,'-6'-4'270'0,"-11"-4"-117"0,-1 7-49 16,-1 3-14-16,1 8-40 16,6 6-13-16,6 3-13 15,6 3-5-15,6 0-8 16,3-4-2-16,11-4-2 16,-7-10-1-16,2-2-1 15,-2-6 2-15,-2-4-3 16,-3 0-10-16,-8-3-13 15,-1 4-5-15,-8 2-1 16,-4 3 8-16,-7 4 12 16,-5 7 6-16,-3 3 9 15,6 4 5-15,7 0 7 16,8 1-1-16,10 3-2 16,2 2-2-16,10-5-8 0,5-1 0 15,3-5-4-15,0-8 0 16,4-2-1-16,-2-3-2 15,0-4-6-15,5 4-14 16,-1-7-16-16,-2 1 0 16,-5 1 6-16,-6-3 12 15,-8 6 21-15,-4-1 10 16,-1 1 17-16,-1 1 12 16,3 6 16-16,-5-3-2 15,0 0-18-15,1 0-12 0,17 6-19 16,32 8-1-16,-28-14-1 15,-4-5 0-15,-3-4 1 16,-4-1 1-16,-8-5 0 16,-2 1-1-16,-7-3 0 15,-6-1-2-15,-6-2-1 16,-3 2 0-16,-1 6-5 16,1 6 0-16,5 11 0 15,2 5-4-15,6 13 2 16,0 4 1-16,2 6 1 15,1 4 1-15,2 1 0 16,1 3 1-16,0-7-1 16,4 0 0-16,2-8 0 15,3-3-4-15,8-3-62 16,0-8 261-16</inkml:trace>
  <inkml:trace contextRef="#ctx0" brushRef="#br0" timeOffset="107789.6742">12344 11332 1539 0,'-11'-7'292'0,"-14"-5"-75"16,0 3-26-16,-3 7-68 15,8 4-25-15,-2 7-35 16,10 7-6-16,8 7-8 16,0 3-3-16,12 1-16 15,6 2-5-15,10-6-12 16,2-4-3-16,4-9-2 16,-1-1 0-16,3-8-34 15,1-3-30-15,-6-6-97 16,-4-10-99-16</inkml:trace>
  <inkml:trace contextRef="#ctx0" brushRef="#br0" timeOffset="107910.3481">12380 11139 1581 0,'-4'-5'329'0,"-1"-2"-119"16,1 7-35-16,2 5-101 0,3 5-30 15,2 7-51-15,2 5 146 16</inkml:trace>
  <inkml:trace contextRef="#ctx0" brushRef="#br0" timeOffset="108526.5467">13258 11243 1399 0,'-8'0'237'0,"-12"3"-54"16,-5 6 3-16,-1 8-66 16,3 2-15-16,7 10-47 15,6 4-25-15,13 5-19 16,6 2-2-16,12-10-6 15,4-8 3-15,7-14 0 16,-2-6 2-16,-8-7 2 16,-2-4 2-16,-16-2 0 15,-4-2 0-15,-11 0-5 16,-10 3-3-16,-1 2-4 16,-5 2-4-16,1 0-58 15,10 3-44-15</inkml:trace>
  <inkml:trace contextRef="#ctx0" brushRef="#br0" timeOffset="108896.4745">13575 11259 1195 0,'-15'-5'349'0,"-9"-4"-115"15,-1 9-84-15,2 0-35 16,5 8-70-16,6 3-15 16,7 4-18-16,6 0-4 0,10 1-3 15,5 0-2-15,6-7 0 16,0-1 2-16,-2-6-1 16,-1 0 2-16,-6-2-4 15,-4 0-10-15,-7 0-33 16,-7-5-1-16,-8 3 2 15,-7-1 9-15,-5 6 38 16,2 6 19-16,0 6 33 16,6 6 25-16,6-2 12 15,9 8-8-15,12-10-23 16,10-4-14-16,14-3-23 16,5-9-2-16,6-3-66 15,-2 1 412-15</inkml:trace>
  <inkml:trace contextRef="#ctx0" brushRef="#br0" timeOffset="110453.2519">14566 11245 1485 0,'-1'8'237'0,"-8"13"-90"15,1 4-6-15,-12 11-36 16,-3 2-12-16,-6-5-42 15,-1-4-17-15,0-8-19 16,1-11-2-16,4-10-4 16,0-5-1-16,6-16-5 15,3-1-2-15,6-5-3 16,7 1-1-16,6 4-2 16,7 2-1-16,10 10 0 0,5 5-2 15,5 15 3-15,4 7 0 16,0 12 4-16,-1 2 1 15,0 2 1-15,-3-1 14 16,-5-8-83-16,-5-1-108 16</inkml:trace>
  <inkml:trace contextRef="#ctx0" brushRef="#br0" timeOffset="110753.4493">14668 11343 1530 0,'3'5'269'0,"-2"4"-95"16,3 6-42-16,1 3-37 16,0-2-25-16,0-1-30 15,-2-5-15-15,-5-8-11 16,2 0 0-16,2-5-2 16,-2 2-1-16,0 0-4 15,3-14-2-15,17-41-2 16,-8 33-1-16,9 5 23 15,-4 0 7-15,5 15 9 16,1 3 4-16,-5 7-20 16,-2 10-7-16,-5 4-8 15,0 4-3-15,-4 4-12 16,-2-1-31-16,2-5-98 0,1-1-360 16</inkml:trace>
  <inkml:trace contextRef="#ctx0" brushRef="#br0" timeOffset="111012.3578">15136 11378 1187 0,'-3'-13'360'0,"-6"-11"-100"0,-7-2-46 16,-3 5-13-16,-9 4-49 15,3 8-32-15,1 10-50 16,1 4-17-16,5 11-32 15,6 2-3-15,7 10-4 16,7 2 1-16,13-1-3 16,4-1 0-16,9-8-6 15,0-1 2-15,-6-13-2 16,0-6-12-16,-2-10-70 16,-3-3-54-16,3-9-178 15</inkml:trace>
  <inkml:trace contextRef="#ctx0" brushRef="#br0" timeOffset="111127.9523">15143 11157 1467 0,'-4'-8'271'0,"-3"-4"-23"15,1 4-29-15,1 10-96 0,4 4-42 16,1 5-62-16,6 3-55 16</inkml:trace>
  <inkml:trace contextRef="#ctx0" brushRef="#br0" timeOffset="111445.5973">15433 11306 1488 0,'-15'-3'267'0,"-10"-2"-59"16,0 3-55-16,4 8-58 15,5 7-29-15,2 8-25 16,4 2-9-16,9 7-12 16,2-1-3-16,12 0-4 15,5-3 1-15,10-7-4 16,2-12 0-16,3-7 2 16,-2-3-2-16,-10-10 3 15,-7 4 0-15,-16-5-1 16,-10-4-2-16,-16 3-4 15,-2 1-1-15,-5 2-40 16,4 0-32-16</inkml:trace>
  <inkml:trace contextRef="#ctx0" brushRef="#br0" timeOffset="111622.1238">15556 11303 1367 0,'9'-1'282'15,"10"-4"26"-15,4 4-79 16,-6-3-84-16,7 2-48 0,5 2-55 16,2 0-15-16,0 4-26 15,-6-2-19-15,-9 0-81 16,-6 0-78-16</inkml:trace>
  <inkml:trace contextRef="#ctx0" brushRef="#br0" timeOffset="111772.7204">15700 11321 1234 0,'0'6'303'0,"-2"10"-117"15,2 4-28-15,-1 6-51 16,1 1-31-16,4-2-34 16,-1-5-12-16,3-4-45 15,-3-2-66-15</inkml:trace>
  <inkml:trace contextRef="#ctx0" brushRef="#br0" timeOffset="112074.9946">16094 11386 1513 0,'-4'8'276'15,"-7"13"-61"-15,-2 0-41 16,-13-6-69-16,-3 2-30 15,-8-8-42-15,3-5-16 0,4 0-22 16,5-8-12-16,6-8-19 16,5-2-6-16,5-9 7 15,4 1 6-15,11 0 14 16,7-1 4-16,10 6 6 16,8 5 5-16,0 10 14 15,-2 2 5-15,-6 10 9 16,-3 3-3-16,-10 5-9 15,5 7-5-15,-5-1-2 16,-2-2-16-16,4 0-85 16</inkml:trace>
  <inkml:trace contextRef="#ctx0" brushRef="#br0" timeOffset="112387.1591">16330 11302 1515 0,'-12'-7'263'16,"-12"-4"-102"-16,-3 8-33 16,4 7-61-16,0 8-18 15,7 9-13-15,3 5-2 0,10 3-1 16,8 1-3-16,8-2-10 15,7-4-3-15,5-7-7 16,0-3-1-16,-5-14 1 16,-5-2 0-16,-8-6-9 15,-7-4-20-15,-8 3-35 16,-3-3-24-16,-9 0-59 16,-2-2-13-16</inkml:trace>
  <inkml:trace contextRef="#ctx0" brushRef="#br0" timeOffset="112715.3413">16393 11366 1454 0,'10'5'263'0,"9"6"-24"15,0 3-23-15,-4 2-50 16,-2-1-50-16,-5-2-51 0,-1 0-21 15,-1-5-24-15,-4-4-4 16,4-4-8-16,1-3-16 16,2-9-40-16,3-4-14 15,6-2-36-15,-2-1-1 16,3 1 29-16,2 5 19 16,-3 4 36-16,-7 4 20 15,3 9 42-15,-6 7 25 0,1 13 35 16,-2 4 9-16,-2 9-19 15,1-6-16-15,-5-3-39 16,5 0-13-16,-3-12-44 16,1 0-38-16</inkml:trace>
  <inkml:trace contextRef="#ctx0" brushRef="#br0" timeOffset="114667.2156">17321 11264 1325 0,'2'0'243'0,"9"2"-79"16,0 7-32-16,7 12-44 15,2 8-11-15,1 8-32 16,-3-1-4-16,-7-6 2 15,-2-4-6-15,-3-15-5 16,0-4-3-16,6-7-8 16,-4-11-3-16,4-11-4 15,1-8-3-15,-2-9-4 16,3 2-2-16,1 3-1 16,-4 7 8-16,2 12 6 15,-1 8 0-15,0 12 1 16,3 9-4-16,3 8-9 15</inkml:trace>
  <inkml:trace contextRef="#ctx0" brushRef="#br0" timeOffset="115185.8259">18374 11268 1468 0,'-5'11'232'0,"-7"14"-83"16,-4 3-28-16,-7 2-53 15,-2-1-21-15,-2-7-25 0,1-5-2 16,5-13-3-1,-1-5-3-15,3-16-4 0,0-6-1 16,6-6-4-16,4-1-2 16,9 6-1-16,5 3-2 15,9 7 1-15,4 3 4 16,8 7 4-16,2 4 1 16,7 10-2-16,1 4-3 15,1 13-4-15,-3 5 0 16,-8 4 2-16,-5-2-3 0,-1-5-82 15,-5-7-93-15</inkml:trace>
  <inkml:trace contextRef="#ctx0" brushRef="#br0" timeOffset="115475.3018">18506 11358 1271 0,'2'1'303'16,"5"2"-68"-16,-2 3-90 15,1 5-30-15,0 4-50 16,-3-4-17-16,-3 0-20 16,1-1-6-16,-3-12-5 15,3 1-2-15,0-10-5 16,-1-6-1-16,6-5-7 16,-1-2-2-16,10 1-1 15,2 1 0-15,2 8 1 0,6 3 0 16,-6 7 8-16,3 5 6 15,0 8 6-15,-6 5-1 16,-2 9-5-16,-2 3-5 16,-6-2 1-16,1 4-24 15,-1-7-82-15</inkml:trace>
  <inkml:trace contextRef="#ctx0" brushRef="#br0" timeOffset="115745.8413">18982 11313 1501 0,'-4'-9'275'0,"-12"-10"-56"16,4 6-53-16,-5 8-59 15,-6 4-36-15,3 5-38 16,3 8-9-16,9 5-13 15,4 4-3-15,7 4-3 16,5 1-1-16,8-1 0 16,0-5 1-16,9-6 0 15,-2-6 1-15,0-8-23 16,4-4-38-16,-9-11-148 16</inkml:trace>
  <inkml:trace contextRef="#ctx0" brushRef="#br0" timeOffset="115859.558">19002 11156 1512 0,'-5'0'274'16,"2"-2"-82"-16,1 7-57 15,2-5-64-15,0 0-36 16</inkml:trace>
  <inkml:trace contextRef="#ctx0" brushRef="#br0" timeOffset="116489.1444">19420 11279 1353 0,'11'0'195'0,"5"1"-138"16,9-1 3-16,6 3-3 16,-5-3-15-16,1 0-13 15,-5 0-8-15,-7-2-6 16,0 1-4-16,-8 1-2 0,-4-3-1 16,-7 2-4-16,3 1-1 15,0 0-3-15,-6 0-2 16,-8 4 15-16,-25 19 13 15,30 1 27-15,6 6 14 16,4 7-3-16,3-1-6 16,8-8-19-16,1-5-11 15,8-16-5-15,-1-4-1 16,4-10-2-16,2-12-3 0,-3-3-7 16,-3-4-1-16,-5-3-4 15,-1 5-1-15,-3 2-1 16,-3 3-1-16,1 8-2 15,0 4 0-15,-2 7-4 16,3 1 3-16,-3 11 11 16,-2-1 6-16,2 8 8 15,-1 0-1-15,2-1-7 16,-1-1-6-16,3-9-3 16,-2-2 0-16,3-10-3 15,0-4-4-15,3-3-4 16,4-4-1-16,-3 2 0 15,1-1 1-15,-2 7 4 16,-2 6 6-16,0 7 8 16,-5 7 3-16,-3 8-3 15,-4 2-1-15,1 5-36 0,2-1 404 16</inkml:trace>
  <inkml:trace contextRef="#ctx0" brushRef="#br0" timeOffset="116998.303">20496 11450 1320 0,'2'0'269'0,"6"0"-42"15,5 0-73-15,7-4-73 16,4-2-19-16,4-6-27 16,-3-1-10-16,-8-11-12 15,-3 1-3-15,-12-1-2 0,-5-3-2 16,-14 5-3-16,-6-3-2 16,-9 9-1-16,6 6-1 15,-5 8 6-15,3 9 4 16,5 14 10-16,-1 6 3 15,16 18 7-15,2 3 7 16,11 2 2-16,5 1 1 16,5-8-11-16,1-5-10 15,-3-11-6-15,4-4-5 0,-2-14-54 16,1-1-42-16</inkml:trace>
  <inkml:trace contextRef="#ctx0" brushRef="#br0" timeOffset="117340.8736">20948 11342 1437 0,'-5'7'243'0,"-11"9"-32"16,1 4-43-16,-9 1-61 15,-4 0-21-15,1-6-42 16,-3-4-13-16,7-11-15 0,2-5-2 16,8-11-4-16,3-3-1 15,6-4-7-15,4-2-2 16,10 1-2-16,5 0-3 16,8 9-1-16,3 2 0 15,-2 11 0-15,-3 3 1 16,-4 14 5-16,2 8 4 15,-3 11 3-15,5 7 2 16,-7-4-3-16,-4-4 4 0,-2-6-67 16,-7-9-57-16</inkml:trace>
  <inkml:trace contextRef="#ctx0" brushRef="#br0" timeOffset="117477.5066">20933 11168 1727 0,'-8'-9'392'0,"-2"-8"-241"16,-1 6-67-16,4 11-83 15,7 3 403-15</inkml:trace>
  <inkml:trace contextRef="#ctx0" brushRef="#br0" timeOffset="117685.395">21107 11159 1549 0,'0'15'259'0,"1"12"-123"16,8 14-72-16,2 5-9 15,-1 8-21-15,-2 2-5 0,-3-9-13 16,-2-6-17-16,-3-19-59 15,-2-11-59-15</inkml:trace>
  <inkml:trace contextRef="#ctx0" brushRef="#br0" timeOffset="117961.9974">21125 11194 781 0,'7'-15'507'0,"11"-17"-249"15,2 9-81-15,4 9-46 16,2 4-16-16,-1 10-53 15,0 6-26-15,-7 3-23 16,-6 0-2-16,-12 1-1 16,-7-2 1-16,-6 3 1 15,0-2-4-15,9-2-6 16,7 0-3-16,11-7-5 16,8 2-2-16,9 3 2 15,-6-1 0-15,-3 10 2 16,2 2 2-16,-13 6 5 0,-8-1 8 15,-4 2 9-15,-18-4 3 16,-8-2-1-16,4 0-12 16,-6-12-58-16</inkml:trace>
  <inkml:trace contextRef="#ctx0" brushRef="#br0" timeOffset="118344.5265">21663 11270 1378 0,'-9'-5'280'16,"-8"-6"31"-16,2 6-176 15,3 5-34-15,-1 6-48 16,4 6-18-16,3 6-20 15,4 5-7-15,7 4-5 16,5 3-1-16,9 0 1 16,8-7 1-16,4-9 3 15,2-6 0-15,-1-10 4 16,-7-5 3-16,-8-8 0 16,-4-5 1-16,-12-12-1 0,-8-3-2 15,-15-7 1-15,-3-2 2 16,-4-1 1-16,2-2 0 15,14 3-7-15,5 5-6 16,13 7-8-16,11 11-13 16,13 11-61-16,4 6-33 15</inkml:trace>
  <inkml:trace contextRef="#ctx0" brushRef="#br0" timeOffset="118753.0525">21972 11270 1480 0,'-6'-6'265'16,"-8"-8"-47"-16,-2 3-114 15,0 6-25-15,0 7-48 16,2 8-16-16,6 8-9 16,2 3 0-16,4 8-1 0,6 4 4 15,7-2 6-15,6-4 8 16,11-7 9-16,0-11 5 15,13-9 10-15,-8-8 4 16,-7-10 5-16,-9-7 6 16,-16-3 6-16,-4-1-5 15,-19 0-18-15,-1 5-14 16,0 2-58-16,3 6-45 16,11 6-291-16</inkml:trace>
  <inkml:trace contextRef="#ctx0" brushRef="#br0" timeOffset="118951.5236">22366 11385 1721 0,'0'-2'419'0,"-1"0"-187"16,-1 2-99-16,0 0-13 16</inkml:trace>
  <inkml:trace contextRef="#ctx0" brushRef="#br1" timeOffset="174229.2121">17085 5163 989 0,'-10'0'424'0,"-8"1"-249"16,9 2-53-16,21 4-39 15,10-1-7-15,22-2-4 16,18 0-5-16,24-5-8 16,18 2 6-16,20-1 1 15,3-4-4-15,9 2-21 16,-7-4-14-16,-10 1-16 16,-9 0-3-16,-31 2-5 0,-13 0-1 15,-30 3-9-15,-15 0-5 16,-24 0-2-16,-10 1 1 15,-17 1 6-15,-5-2 5 16,-6 0 2-16,-3-2 0 16,7-3-2-16,7 1-1 15,12-4-3-15,6 2-1 16,10 1-5-16,5 0 0 0,10 4 1 16,7-1 1-1,9 4 8-15,1 0 2 0,1 5 20 16,-4 2 10-16,-14-1 27 15,-11 4 14-15,-17 2 12 16,-9 2-2-16,-16 3-18 16,-3-2-15-16,10-4-73 15,10-2-39-15</inkml:trace>
  <inkml:trace contextRef="#ctx0" brushRef="#br1" timeOffset="175323.329">16920 6252 979 0,'3'0'411'0,"4"0"-275"16,17 1-40-16,8 1 14 15,21-3-15-15,15 1 20 16,30 0-4-16,16 0-5 16,22 3-27-16,4 0-20 15,13-2-32-15,-7 0-12 0,-1-1-6 16,-5-2-4-16,-25-3-10 16,-11 0-10-16,-34-2-24 15,-18 2-14-15,-37 1-37 16,-16-3-4-16,-27-1 13 15,-12-5 12-15,-14-2 39 16,-2 1 14-16,4 0 0 16,10 0-1-16,19 7 0 15,9 2 8-15,14 5 22 16,11 4 14-16,15 6 17 16,7 6 10-16,8 6 27 15,-3 1 16-15,-14 1 31 16,-9-1 2-16,-23-5-28 15,-7 1-21-15,-13-4-35 16,-5-3-49-16,4-5-89 16</inkml:trace>
  <inkml:trace contextRef="#ctx0" brushRef="#br1" timeOffset="176549.9003">17075 7678 1165 0,'0'1'298'0,"-6"-1"-205"16,3 1-22-16,3-1 1 16,0 0-15-16,30 7-9 15,53 12 1-15,-1-8-11 16,17 4-7-16,13 7 1 15,10 5 3-15,7 8-5 16,-3-1 1-16,-5-4-13 16,-10-5-5-16,-20-9-2 15,-10-5 0-15,-23-6 0 16,-9-3-1-16,-27-8-4 16,-10-2-2-16,-21-11-4 15,-9-1 0-15,-12-2-1 16,-4-1 1-16,0 2 1 15,1 2-1-15,5 4-1 0,1 2-3 16,9 6 0-16,1 2-1 16,14 9-4-16,4-1 2 15,13 7 5-15,4 3 6 16,8 4 21-16,-1 5 25 16,-4 5 45-16,-5 0 11 15,-16-2-3-15,-5-6-19 16,-6-3-50-16,-2-6-54 0,7-3-200 15</inkml:trace>
  <inkml:trace contextRef="#ctx0" brushRef="#br1" timeOffset="177458.2656">17143 9007 1424 0,'10'4'209'16,"21"-2"-61"-16,14 11-4 15,38 2 3-15,15 1-11 16,27 6-52-16,13 0-20 16,0 1-35-16,-2-1-6 15,-6 0-10-15,-11-5-3 16,-15-4-8-16,-14-5-11 0,-30-6-49 16,-6-1-25-16,-24-4-53 15,-4 2-5-15,-14-3-15 16,-16-1 20-16,-20 0 32 15,-10-3 28-15,-21-3 42 16,0 0 14-16,-6-3 24 16,3-5 13-16,15 2 29 15,8-1 14-15,21 4 32 16,12 7 8-16,17 6 5 16,9 2-2-16,13 7-14 15,3 4 5-15,-1 6 4 16,-3 7 0-16,-18 0 0 15,-12 1-7-15,-15-4-23 16,-6-4-19-16,-2 2-78 16,1-7-70-16</inkml:trace>
  <inkml:trace contextRef="#ctx0" brushRef="#br1" timeOffset="178102.3875">17071 10151 1244 0,'0'1'280'16,"-4"0"-138"-16,16 3-48 0,14 4-2 15,27 0-19-15,22 2-14 16,33 4-15-16,14 1-5 16,18 4-10-16,9-1-4 15,-4 4-6-15,1-4-5 16,-15-5-7-16,-10 1-2 15,-29-12-11-15,-21-1-20 16,-33-3-41-16,-20-10-29 0,-24-1-125 16,-13-6-8-1,-23-2-119-15,-9 2-269 0,2-2 481 16,4 5 282-16,22 3 303 16,12 5-86-16,19 8-211 15,12 4-31-15,18 7-20 16,7 6 0-16,-5 9 30 15,-9-1 3-15,-21 6 18 16,-10 2-11-16,-17-6-54 16,-3-2-24-16,-3-12-119 15,0-6-74-15</inkml:trace>
  <inkml:trace contextRef="#ctx0" brushRef="#br1" timeOffset="179149.5387">16694 5259 779 0,'0'2'469'0,"3"-2"-218"16,-3 0-122-16,-1-2-7 15,0 2-17-15,-29 0-27 16,-41 4-10-16,-2-3-31 16,-15 6-11-16,-25 4-15 15,-3 4-7-15,-9 7-3 16,0 1-1-16,6 3 0 15,5-3 2-15,25-4 2 0,18-6 1 16,29-9-3-16,16-2-7 16,30-10-23-16,13-3-11 15,22-5-27-15,3-2-8 16,4 1 1-16,0 0 14 16,-5 2 23-16,-5-1 13 15,-5 0 18-15,-5 0 5 16,-10 3 13-16,-5 3 12 0,-18 9 16 15,-13 1 6-15,-20 11 8 16,-7 9-10-16,-4 8-15 16,-1 6-3-16,13 4-5 15,3-6 4-15,19-5 8 16,13-6 2-16,20-11-3 16,14 4-4-16,13-7-32 15,8-3-42-15</inkml:trace>
  <inkml:trace contextRef="#ctx0" brushRef="#br1" timeOffset="180038.1343">16554 6388 1108 0,'-46'0'355'0,"-30"0"-174"0,-23 6-122 15,-5 1-4-15,-6 8-4 16,-1-3 1-16,4 3 3 15,5 0 1-15,23-5-11 16,16-1-8-16,28-3-15 16,7-4-10-16,17-1-15 15,-2 0-5-15,19-5-5 16,1-3-3-16,7-4 0 16,7 0-2-16,1-3 4 15,10 2 2-15,1-3 4 16,0 5 4-16,-10 1 2 15,-7 1 2-15,-10 5 1 16,-8 1-1-16,-21 2 1 16,-5 4 0-16,-12 8 6 15,-3-1 4-15,-5 4 4 16,0 1 3-16,5-6 5 0,3 3-1 16,23 8 1-16,7-4-2 15,21 6-6-15,11-1-2 16,23-6-65-16</inkml:trace>
  <inkml:trace contextRef="#ctx0" brushRef="#br1" timeOffset="181201.2811">16681 7625 1287 0,'-6'0'234'0,"-11"4"-141"16,-7-3-25-16,-20 0-6 16,-16 6-8-16,-37 2 2 15,-15 7 14-15,-17 3 6 16,-6 1-8-16,6 1-2 15,8-4-6-15,18 3-12 16,14-3-2-16,20-4-18 16,10 0-11-16,13-6-11 15,8-3-5-15,15-4-8 0,4-2-11 16,12-3-24-16,6-2-10 16,9-1-12-16,7 0 3 15,9-2 15-15,4 1 5 16,8-1 3-16,0-2-5 15,2 2-9-15,-7-1 2 0,-8 1 19 16,-3 1 13-16,-15 3 25 16,-1 4 9-16,-15 1 22 15,-8 1 8-15,-17 4 8 16,-10 1 2-16,-2 6-7 16,1 0 0-16,14 4-4 15,7 0-2-15,14 6-5 16,8 2-3-16,15 0-7 15,8 3-7-15,19-7-8 16,6-3-30-16,13-8-327 16</inkml:trace>
  <inkml:trace contextRef="#ctx0" brushRef="#br1" timeOffset="182072.7586">16620 9068 1225 0,'-1'0'268'16,"-12"3"-164"-16,-7 0-6 16,-27 8-19-16,-14-3-10 15,-29 6-16-15,-6 3-1 16,-23-2-7-16,-8 7-8 0,-9 2-17 15,3 4 0-15,11-2 25 16,11-1 15-16,25 0 11 16,6-5-12-16,25 1-35 15,8-4-12-15,25-7-15 16,7-5-16-16,18-6-25 16,10-7-13-16,10-7-19 15,6-3 9-15,4-4 9 16,2 1 11-16,-2 2 20 15,2 0 8-15,-11 2 17 16,-3 2 3-16,-11 7 7 16,-6 3 6-16,-9 9 9 15,-10 3 4-15,-17 4-1 16,-8 4-4-16,-8 3-2 16,-1 0 1-16,7 0 7 15,5-1 5-15,12 1 5 16,13 1 1-16,16 0-1 0,14-1-2 15,28-4-11-15,10-7-25 16,34-7-172-16</inkml:trace>
  <inkml:trace contextRef="#ctx0" brushRef="#br1" timeOffset="184859.8733">18732 5877 1416 0,'1'0'246'15,"-1"0"-60"-15,4 12-56 16,-1 9-24-16,-3 13-35 0,1 10-13 15,-1 7-23-15,-2-4-8 16,2-6-13-16,4-6-1 16,4-12-4-16,4-8-5 15,7-17-46-15,0-11-37 16,-6-20-52-16,-4-3 9 16,-15-11 37-16,-9-10 32 15,-8 4 49-15,-2-3 4 16,2 12 12-16,3 10 19 0,11 15 31 15,6 5 6-15,12 6-4 16,12 2-17-16,18 0-29 16,10 3-9-16,15 2-12 15,3 1-25-15,-6 1-95 16</inkml:trace>
  <inkml:trace contextRef="#ctx0" brushRef="#br1" timeOffset="185081.2099">18748 6163 1355 0,'3'4'273'15,"0"-2"39"-15,22 0-201 0,10-2-18 16,15-1-38-16,3 1-14 15,-4 0-23-15,0 2-31 16,-15 1-118-16,-8-3-106 16</inkml:trace>
  <inkml:trace contextRef="#ctx0" brushRef="#br1" timeOffset="185231.1804">18715 6057 1462 0,'6'1'225'16,"5"4"-85"-16,19-3-86 16,8-3-16-16,18-4-38 15,5 1-47-15</inkml:trace>
  <inkml:trace contextRef="#ctx0" brushRef="#br1" timeOffset="185590.0053">18686 5629 1634 0,'0'0'303'15,"8"0"-226"-15,8 0-15 16,20 2-25-16,7-1-2 16,10-1-12-16,0 1-5 15,-5-1-6-15,1 0-2 16,-17 1-3-16,-2-3-3 0,-12-1 0 16,-9-5-2-16,-5-2 1 15,-1 4-3-15,0 6 24 16,-6 5 12-16,-4 11 30 15,-6 1 10-15,-2 1-19 16,0 0-9-16,4-6-83 16,7 0-66-16</inkml:trace>
  <inkml:trace contextRef="#ctx0" brushRef="#br0" timeOffset="202497.9992">16258 7038 1325 0,'1'0'233'0,"-1"0"-106"16,-1 3-11-16,0-3-16 15,0 0-6-15,-11 28-14 16,-12 39-6-16,10-23-15 0,0 2-12 16,3-4-21-16,-3-5-7 15,5-10-8-15,1-6-1 16,2-14 1-16,6-7 1 15,1-12-3-15,8-6-1 16,3-10-4-16,-1-2-1 16,1-3 0-16,1-2-1 15,-3 5-1-15,-1-3 1 0,3 8-1 16,-3 3-1 0,1 5 0-16,-3 9 0 0,0 7 5 15,-3 1 1-15,-1 13 6 16,5 4 0-16,4 9 1 15,3 7-2-15,3 0-4 16,2 2 0-16,-2 1-4 16,-2-2 1-16,-5-5 1 15,-3 0-6-15,-6-6-41 16,2-6-40-16,-4-10-171 16</inkml:trace>
  <inkml:trace contextRef="#ctx0" brushRef="#br0" timeOffset="202658.625">16172 7255 977 0,'0'1'447'0,"3"-1"-252"0,13 0-48 16,19-2-72-16,5 0-26 15,15-1-35-15,-1 0-13 16</inkml:trace>
  <inkml:trace contextRef="#ctx0" brushRef="#br0" timeOffset="203079.1984">15940 6964 1243 0,'3'0'273'0,"2"0"-143"0,-2 3-3 15,-3-3-25-15,0 0-5 16,7 27-16-16,6 39 2 16,-10-10-4-16,-4 5-10 15,-3 15-22-15,-2 0-15 16,-2-7-19-16,2-2-3 15,3-26 0-15,-2-3-8 16,5-16-65-16,0-13-66 0</inkml:trace>
  <inkml:trace contextRef="#ctx0" brushRef="#br0" timeOffset="203330.5342">15943 6996 1075 0,'14'-5'372'0,"23"-3"-228"15,13 1-42-15,5 5-41 16,5 1-15-16,3-1-18 15,1 1-4-15,5 1-11 0,0 3-2 16,-11-2-15-16,-5 1-30 16</inkml:trace>
  <inkml:trace contextRef="#ctx0" brushRef="#br0" timeOffset="203707.5168">16007 7559 1180 0,'0'3'324'0,"4"1"-133"16,9 4-48-16,10 0-35 16,7 2-20-16,14 0-39 15,5 0-17-15,9-5-23 16,3-5-1-16,3-3 0 15,-3-6 0-15,-7-1 0 0,-5 4-12 16,-10 3-57-16,-8 3-42 16</inkml:trace>
  <inkml:trace contextRef="#ctx0" brushRef="#br0" timeOffset="204041.8093">16545 7050 1464 0,'4'1'229'0,"-2"1"-79"16,1 5-16-16,0 13-50 16,1 4-3-16,7 22-15 15,-9 5-8-15,1 17-19 16,-3 2-10-16,0-1-12 16,6-4-5-16,-5-16-3 15,-2-7 1-15,0-14 4 16,-2-4-22-16,0-13-110 0</inkml:trace>
  <inkml:trace contextRef="#ctx0" brushRef="#br0" timeOffset="204686.0098">16154 5878 1489 0,'-3'9'234'16,"2"11"-103"-16,-2 7-14 0,3 4-35 16,2 0-15-1,-2 0-19-15,0-3-14 0,0-7-20 16,-5-9-11-16,3-7-84 15,2-5-64-15</inkml:trace>
  <inkml:trace contextRef="#ctx0" brushRef="#br0" timeOffset="205028.0937">16132 5882 1015 0,'3'-9'428'0,"5"-10"-239"16,2 2-22-16,5 3-48 16,6 4-29-16,4 6-42 15,-1 5-12-15,-4 8-18 16,-5 6-1-16,-13 4-7 0,-5 0-2 16,-9 0-1-16,1 0-2 15,0-9-2-15,5 0-3 16,6-7-3-16,3-3-2 15,9-1 0-15,4 1 1 16,4 3 4-16,1-1-1 16,-1 9 2-16,-3 1 4 15,-11 7 6-15,-6 5 2 0,-13 4 4 16,-8-4-4-16,-5-2-4 16,-4-8-15-16,1-11-74 15,7-1-36-15</inkml:trace>
  <inkml:trace contextRef="#ctx0" brushRef="#br0" timeOffset="205360.4733">15977 5764 1367 0,'0'5'224'0,"0"11"-70"0,1 7-6 16,-3 22-9-16,0 6-4 15,0 5-26-15,0 5-20 16,1-8-44-16,-3-2-18 16,3-13-17-16,-1-10-3 15,4-11-51-15,3-9-48 0</inkml:trace>
  <inkml:trace contextRef="#ctx0" brushRef="#br0" timeOffset="205617.2904">16000 5712 1276 0,'15'-4'270'0,"18"-5"-108"16,13 1-62-16,9 1-44 15,1 1-18-15,5 4-17 16,-2 3-4-16,-3 2-6 16,-4 4-2-16,-7-3-2 0,-8-2-1 15,-7 1-7-15,-3-4-33 16,-13 1-216-16</inkml:trace>
  <inkml:trace contextRef="#ctx0" brushRef="#br0" timeOffset="205918.0953">16042 6133 1297 0,'-2'3'262'0,"8"2"-84"16,3-1-19-16,12-1-30 15,11 3-15-15,7-1-41 16,9-1-22-16,7-1-32 16,-2-3-8-16,2 0-2 15,-3 0-1-15,1 0-47 16,-8-3-66-16,-9 2-247 15</inkml:trace>
  <inkml:trace contextRef="#ctx0" brushRef="#br0" timeOffset="206232.6637">16566 5747 1455 0,'2'0'217'0,"-2"0"-89"15,-1 2-14-15,1-2-33 16,0 2-1-16,1 27 7 15,3 44 2-15,-3-18-6 16,-1 7-7-16,-4-2-25 16,9 1-9-16,-4-13-20 15,-1-9-20-15,5-10 51 16</inkml:trace>
  <inkml:trace contextRef="#ctx0" brushRef="#br0" timeOffset="207105.6041">15708 8696 606 0,'1'-1'328'15,"0"0"-122"-15,3-3 81 16,-4 3-158-16,0 0-26 15,0 0 5-15,5-11-14 16,45-33-11-16,-17 29-38 16,2 0-15-16,8 5-18 15,0-1-6-15,-2 3-118 16</inkml:trace>
  <inkml:trace contextRef="#ctx0" brushRef="#br0" timeOffset="207371.8903">16191 8505 1180 0,'8'-5'300'0,"17"-2"-178"16,2-1-39-16,3 4-38 15,5 2-15-15,-1 2-15 16,0 0-41-16</inkml:trace>
  <inkml:trace contextRef="#ctx0" brushRef="#br0" timeOffset="207629.2017">16675 8481 1310 0,'11'-3'257'0,"8"-1"-88"16,11 0-97-16,5-2-16 15,5 4-34-15,2 2-8 16,0 1-5-16,-2 4-19 16,-7 2-255-16</inkml:trace>
  <inkml:trace contextRef="#ctx0" brushRef="#br0" timeOffset="207879.5318">17324 8517 1390 0,'10'0'221'0,"12"3"-80"15,3 5-49-15,5 1-43 16,0 5-21-16,1-3-29 0,-4-4-52 16</inkml:trace>
  <inkml:trace contextRef="#ctx0" brushRef="#br0" timeOffset="208089.5523">17846 8630 1493 0,'12'6'231'0,"15"7"-95"15,-1 4-17-15,0-4-56 16,-4-2-6-16,-6-4-49 16,-1-1-160-16</inkml:trace>
  <inkml:trace contextRef="#ctx0" brushRef="#br0" timeOffset="208775.9551">16949 8755 669 0,'0'-2'476'16,"-5"-3"-148"-16,-4 2-180 15,-7 1-6-15,-5 2 3 16,-7 5-22-16,1 4-16 15,1 6-38-15,2 1-15 16,10 12-26-16,2 1-6 0,8 4-5 16,6 3-4-16,11-4-1 15,4-2-2-15,14-10-2 16,6-4-2-16,9-11 3 16,5-5-14-16,-5-11-79 15,-5-3-61-15</inkml:trace>
  <inkml:trace contextRef="#ctx0" brushRef="#br0" timeOffset="209196.828">16679 8670 1167 0,'0'-4'327'0,"-2"2"-167"15,-1 5-8-15,2-3-39 16,0 3-20-16,-6 27-30 16,-4 53-2-16,6-18-9 15,-2 10-9-15,0-2-18 16,5-4-12-16,2-16-6 15,0-13 0-15,8-13-56 16,-2-13-51-16</inkml:trace>
  <inkml:trace contextRef="#ctx0" brushRef="#br0" timeOffset="209457.1397">16678 8641 1335 0,'17'-1'221'15,"26"1"-120"-15,10 1-13 16,14 2-40-16,4 2-14 0,-3-2-19 15,-7-2-6-15,-14-1-20 16,-9-2-36-16,-8 0-115 16</inkml:trace>
  <inkml:trace contextRef="#ctx0" brushRef="#br0" timeOffset="209726.1452">17198 8650 1291 0,'-3'1'265'0,"2"-1"-101"16,1 0-30-16,0 5-41 15,5 20-18-15,11 42-14 16,-7-22-5-16,0 15-15 0,-2 4-8 15,-2-2-19-15,1-4-3 16,-1-12-3-16,2-5 0 16,1-10-4-16,1-6-29 15,-4-11-87-15</inkml:trace>
  <inkml:trace contextRef="#ctx0" brushRef="#br0" timeOffset="210020.081">16733 9194 1375 0,'19'1'236'15,"10"0"-80"-15,27 1-46 16,8-2-19-16,12 0-48 16,5 0-14-16,-10-4-15 15,-9 4-42-15</inkml:trace>
  <inkml:trace contextRef="#ctx0" brushRef="#br0" timeOffset="232523.1473">1632 12250 1151 0,'1'-1'361'0,"-1"2"-137"15,0 7-18-15,1 21-65 16,1 10-6-16,4 21-36 16,-1 5-11-16,-2 1-34 15,1-5-14-15,0-15-19 16,-2-6-6-16,4-19-22 16,0-11-32-16,1-14-89 15,-4-15-40-15,-3-12-13 16,-3-7 33-16,-12-13 78 15,0-4 38-15,-5-6 35 16,3-1 13-16,4 8 33 16,6 5 20-16,16 13 23 15,-1 3 0-15,20 9-13 16,8 3-10-16,9 3-32 16,12 4-12-16,3 6-25 0,-1 5-30 15,-8 9-126-15</inkml:trace>
  <inkml:trace contextRef="#ctx0" brushRef="#br0" timeOffset="232761.2536">1972 12451 1539 0,'0'0'298'0,"0"2"-68"16,1 10-44-16,-1 7-76 16,6 10-24-16,-3 6-36 15,1 3-14-15,-1-5-18 16,-1-4-35-16,6-6-114 16,4-7-107-16</inkml:trace>
  <inkml:trace contextRef="#ctx0" brushRef="#br0" timeOffset="233041.5125">2416 12581 1474 0,'0'12'284'0,"-6"12"1"0,-6 3-49 16,-10-6-100-16,-4-3-37 15,-1-9-53-15,1-8-15 16,3-9-19-16,4-4-10 15,3-9-23-15,4-4-8 16,10 0-1-16,5 0 3 16,11-1 11-16,0 7 5 15,8 8 8-15,3 4 4 16,3 11 16-16,4 10 7 16,-2 8 7-16,-2 6-1 0,-3 9-10 15,0 0 1-15,-2-8-78 16,-1-5-399-16</inkml:trace>
  <inkml:trace contextRef="#ctx0" brushRef="#br0" timeOffset="233448.5099">3042 12522 1460 0,'9'3'252'0,"4"-1"-48"15,13 4-107-15,2-5-27 16,11 0-42-16,5-1-3 15,-3-2-12-15,2 0-1 16,-14-2-14-16,-9 1-9 16,-10 0-9-16,-12 1-2 0,-18 2 11 15,0 1 7-15,-10 5 9 16,1 4 7-16,9 6 9 16,-1 4 5-16,12 1 2 15,7 1-5-15,11-4-8 16,9 1-5-16,4-6-8 15,6-3-13-15,3-3-49 16,-4-9-53-16</inkml:trace>
  <inkml:trace contextRef="#ctx0" brushRef="#br0" timeOffset="233732.8358">3467 12549 1379 0,'1'-2'258'0,"4"-2"-23"16,1 1-16-16,6 9-50 15,2 5-34-15,0 6-49 16,-6 3-17-16,-3 2-30 0,-3-6-10 16,-2-3-16-16,4-4-5 15,-5-10-10-15,4-4-16 16,0-11-25-16,6 0-8 16,3-5-7-16,-2-2 10 15,8 7 19-15,-5 3 9 16,5 11 16-16,-2 3 9 15,0 13 13-15,-5 0 7 16,1 5 1-16,0 4-5 0,-4-3-20 16,2 0-39-16,3-3-133 15,-2-6-97-15</inkml:trace>
  <inkml:trace contextRef="#ctx0" brushRef="#br0" timeOffset="233917.7214">3784 12563 1390 0,'6'-5'283'15,"2"-4"-12"-15,3 10-59 16,2 7-20-16,2 7-74 16,4 7-30-16,0-1-43 15,1-2-14-15,-1-4-17 16,0-3-3-16,-2-12 0 16,-5-6 1-16,3-10 3 15,-4-5-2-15,1 1-4 16,0-1 3-16,-7 5-19 15</inkml:trace>
  <inkml:trace contextRef="#ctx0" brushRef="#br0" timeOffset="234824.0882">4978 12439 1092 0,'-5'-4'373'16,"-15"-5"-202"-16,-2-2-16 16,-14 3-30-16,1 2-24 15,6 8-49-15,5 7-21 16,14 7-28-16,9 1-6 16,13 3-6-16,9 2 1 15,10-2 5-15,7 1 3 16,-6-7 0-16,-5-6 3 0,-10-6 2 15,-8 0 0-15,-9-2 2 16,0 0-3-16,-11-2-4 16,-7-1 0-16,-6 3-4 15,-5 1 2-15,0 5 1 16,3 0 0-16,10 4 1 16,4 2 2-16,16 3 5 15,5 2 3-15,10-1 4 16,7 4-1-16,4-9-1 15,0-1 0-15,-7-6-2 16,-4-6 1-16,-4-6 0 16,3-4-1-16,0-6-5 15,1 0-1-15,-4-2-4 16,-4-2-3-16,-1 6 1 16,3 4-2-16,0 11 4 15,-2 1 7-15,1 10 13 16,-5 6 5-16,-5-2 1 0,0 6-4 15,-2-8-10-15,-2-6-2 16,3-6-3-16,0-1-1 16,-1 0-4-16,0 0-3 15,5-11-4-15,24-42-2 16,-16 28 0-16,2-1 3 16,3 9 1-16,-1 8 3 0,5 14 13 15,-5 5 6-15,-5 11 13 16,-3 3-3-16,-3 4-9 15,1 7-1-15,3-4-56 16,1-4-49-16</inkml:trace>
  <inkml:trace contextRef="#ctx0" brushRef="#br0" timeOffset="235035.9507">5510 12413 1496 0,'0'1'301'15,"0"6"-12"-15,5 11-88 16,0 4-43-16,3 15-61 16,4 0-25-16,-4-2-40 15,3-1-34-15,-2-8-107 0,-3-6-82 16</inkml:trace>
  <inkml:trace contextRef="#ctx0" brushRef="#br0" timeOffset="235422.7325">5927 12487 1514 0,'-16'-11'316'16,"-5"0"-22"-16,-5 5-114 16,0 7-43-16,6 16-68 15,-5 3-21-15,13 7-28 16,3 0-8-16,12 1-7 16,12 2-2-16,13-5-2 15,-1-7-1-15,6-8 0 16,-3-7 0-16,-8-7-19 15,4-1-6-15,-9-6-10 16,-6-1 3-16,-6 3 17 16,-8-1 8-16,-7 4 18 15,-2 2 9-15,-6 8 12 16,0 10 6-16,8 12 1 0,0 8-9 16,6 8-16-16,3 2-8 15,6 0-20-15,4-4-36 16,8-6-88-16,-1-8-90 15</inkml:trace>
  <inkml:trace contextRef="#ctx0" brushRef="#br0" timeOffset="235738.3715">6438 12562 1599 0,'-9'7'375'15,"-9"2"-69"-15,0 6-148 16,-4-3-44-16,-4 0-50 16,-2-2-15-16,-1-6-31 15,4-2-7-15,4-8-11 16,0-4-10-16,5-3-23 16,1-4-11-16,9-1-2 15,6-2 10-15,14 2 14 16,6 3 9-16,10 11 5 15,1 4 3-15,1 8 4 16,0 5 2-16,-4 6 2 16,-7 2 1-16,-5 8-1 15,-8-1 7-15,-3 0-82 0,-3 2-99 16</inkml:trace>
  <inkml:trace contextRef="#ctx0" brushRef="#br0" timeOffset="235892.2825">6292 12284 1502 0,'-6'-11'294'0,"-1"-5"-32"16,3 8-67-16,6 9-113 16,7 10-38-16,6 10-202 15</inkml:trace>
  <inkml:trace contextRef="#ctx0" brushRef="#br0" timeOffset="236278.2504">6580 12537 1484 0,'3'4'266'0,"3"-1"-56"16,12 14-92-16,2 2-30 16,0 4-27-16,0-2-6 15,0-7-10-15,3-4-4 0,2-14-14 16,1-1-5-16,-3-12-6 16,-7-5-2-16,-7-4-41 15,-9 0-36-15</inkml:trace>
  <inkml:trace contextRef="#ctx0" brushRef="#br0" timeOffset="236801.4917">7081 12411 1561 0,'-9'-5'284'0,"-11"-3"-124"0,3 6-52 16,4 6-55-16,2 5-24 15,6 11-25-15,4-1-4 16,7 1-4-16,9 4 0 16,3-5 3-16,7-3 1 15,-4-9 0-15,-2-4-10 16,-6-4-21-16,-6 0-10 15,-9 1-11-15,-9-3 8 0,-9 3 20 16,-2 1 12 0,-5 0 33-16,7 6 4 0,7 1 13 15,3 4 5-15,8 1-3 16,4 2 3-16,10 3-11 16,0-5-8-16,12 2-10 15,3-5-5-15,1-10-3 16,3-1 1-16,-2-8 1 15,-4-2 0-15,3-2-4 16,-3-3-1-16,-1-8-3 16,-4 5 1-16,-6-2 0 15,-5 1 4-15,-6 15 31 16,4 2 15-16,-7 9 19 16,0 7 2-16,0 5-25 15,0 1-14-15,7 7-18 16,0-2-32-16,5-2-93 15,0-3-193-15</inkml:trace>
  <inkml:trace contextRef="#ctx0" brushRef="#br0" timeOffset="237099.4307">7708 12513 1447 0,'2'5'241'15,"1"11"-47"-15,-4 1-17 0,-11-1-54 16,-7 2-22-16,-9-4-44 16,-4 1-18-16,-3-9-23 15,8 3-6-15,2-12-6 16,2-6-4-16,11-1-3 16,-1-3-1-16,8-2-2 15,9 3-1-15,8 0 1 16,2-1 5-16,9 8 8 15,2 3 9-15,-1 8 8 16,2 4 0-16,3 1-4 16,-2 1-6-16,1 2-39 15,-1 1-17-15</inkml:trace>
  <inkml:trace contextRef="#ctx0" brushRef="#br0" timeOffset="237669.2314">8643 12355 1310 0,'-7'10'283'15,"-4"5"-26"-15,-3 17-131 16,-2 2-21-16,0 12-20 16,-3-1-6-16,3-5-36 15,4-3-12-15,5-17-17 16,3-5-3-16,4-15 0 16,2-4 0-16,7-15 0 0,1-3-2 15,4-8-3-15,0-8-1 16,-1-7-1-16,4-4 0 15,-1-3-2-15,3 5 0 16,1 10-2-16,-5 8 0 16,-4 17 16-16,-1 8 9 15,0 16 9-15,0 9-1 16,8 16-13-16,1 5-8 16,0 7-8-16,3 2-2 0,-5-6 1 15,1-4-23-15,-4-12-65 16,-1-7-42-16</inkml:trace>
  <inkml:trace contextRef="#ctx0" brushRef="#br0" timeOffset="237824.813">8598 12496 1546 0,'14'3'254'0,"19"3"-145"15,8 0-42-15,10 3-45 16,-3-2-14-16,-7 0-118 16</inkml:trace>
  <inkml:trace contextRef="#ctx0" brushRef="#br0" timeOffset="238088.2188">8367 12162 1316 0,'-4'-4'299'0,"-6"-3"16"16,6 13-162-16,4 7-7 16,0 18-47-16,6 10-22 0,-2 27-17 15,0 14-14-15,7 12-16 16,-4 2-5-16,4-11-13 15,-4-12-8-15,1-14-45 16,1-10-32-16,0-18-104 16,-4-11-111-16</inkml:trace>
  <inkml:trace contextRef="#ctx0" brushRef="#br0" timeOffset="238313.5482">8377 12141 1268 0,'12'-8'263'16,"29"-8"-121"0,11 6-34-16,22 10-44 0,13 3-10 15,2 7-32-15,-5-1-10 16,-9 4-4-16,-9 3-12 15,-18-3-63-15,-5 0-30 16</inkml:trace>
  <inkml:trace contextRef="#ctx0" brushRef="#br0" timeOffset="238528.313">9153 12117 1245 0,'-10'-2'315'15,"-8"2"-81"-15,6 14-87 16,2 9-27-16,9 21-44 16,4 12-16-16,7 23-22 15,1 9-13-15,3-1-10 16,2-4 0-16,1-17-8 16,-1-7 6-16,-1-7-77 15,-5-6-60-15,-3-10-148 16</inkml:trace>
  <inkml:trace contextRef="#ctx0" brushRef="#br0" timeOffset="238777.4865">8477 12759 1273 0,'3'2'265'16,"13"2"-127"-16,11 1-7 16,33-1-18-16,17-1-16 0,15-2-21 15,7-1 4-15,-10 4-25 16,-3-1-13-16,-9 3-17 16,-7-1-4-16,-15-4-19 15,-16-2-23-15</inkml:trace>
  <inkml:trace contextRef="#ctx0" brushRef="#br0" timeOffset="239317.751">10029 12338 1552 0,'-2'3'296'0,"1"11"-93"15,1 14-50-15,8 17-75 16,0 4-24-16,-1-1-29 15,1-8-10-15,4-16-75 0,7-6-19 16</inkml:trace>
  <inkml:trace contextRef="#ctx0" brushRef="#br0" timeOffset="239605.9383">10351 12333 1496 0,'-11'-3'255'0,"-6"2"-74"16,-9 3-46-16,5 12-50 15,1 6-8-15,11 9-27 16,11 5-8-16,8 2-17 16,5-2-9-16,6-10-10 15,6-2 1-15,4-12 2 16,-1-7 1-16,-8-4 5 15,-8-7 1-15,-15-7 1 16,-7 3-3-16,-10 2-6 16,-7 1-9-16,-9 3-52 15,7-3-41-15,-4-4-358 16</inkml:trace>
  <inkml:trace contextRef="#ctx0" brushRef="#br0" timeOffset="239781.4756">10413 12366 1506 0,'20'9'304'0,"11"7"-29"16,13 11-133-16,5 8-43 15,0 8-46-15,-4 0-3 16,-10 3-17-16,-4-4-5 16,-10-5-69-16,-1-4-38 15,-4-10-107-15,-3-4-249 0</inkml:trace>
  <inkml:trace contextRef="#ctx0" brushRef="#br0" timeOffset="239968.9702">10737 12408 1423 0,'-9'4'293'0,"-12"10"35"15,-3 8-75-15,-5 17-107 16,-2 1-41-16,-5 10-45 15,-2 0-20-15,0-1-25 16,8-1-22-16,9-7-108 16,9-5-68-16</inkml:trace>
  <inkml:trace contextRef="#ctx0" brushRef="#br0" timeOffset="240246.228">10806 12352 1621 0,'2'0'348'16,"0"1"-156"-16,-1 6-28 16,-1-7-72-16,1 11-25 15,10 49-30-15,3-26-9 0,7-1-14 16,-1-4-2-1,4-13-2-15,-1-5-1 0,2-10 1 16,-2-8 1-16,-4-9-9 16,-5-5-18-16,-5-10-66 15,-5-1-49-15,-8-3-152 16,-4 0-67-16</inkml:trace>
  <inkml:trace contextRef="#ctx0" brushRef="#br0" timeOffset="240325.0142">10916 12186 1363 0,'-5'-6'251'0,"0"-1"-59"15,2 5-18-15,4 2-90 16,6 4-31-16,6 7-97 16</inkml:trace>
  <inkml:trace contextRef="#ctx0" brushRef="#br0" timeOffset="240803.5449">11328 12321 1403 0,'-8'-10'269'15,"-9"-2"0"-15,1 1-99 16,-1 8-84-16,3 4-36 16,3 8-35-16,3 4-6 0,13 5-5 15,1 3 0-15,5-2-3 16,5 0 0-16,-3-5 1 15,1-4 1-15,-3-3-20 16,-6-4-15-16,0-2-31 16,-8 0-10-16,2-1 25 15,0-1 11-15,-17 1 29 16,-27 8 9-16,39 6 13 16,-1 4 6-16,3-1 15 15,7 4 3-15,8-6-2 16,5-1-7-16,9-6-13 15,-7-7-4-15,4-1-2 16,2-7-1-16,3-8-2 16,2-4-2-16,-3-8-3 15,-3 0-1-15,-8-2 2 16,-3 5 0-16,-11 4 3 0,-1 6 15 16,-8 13 27-1,0 7 10-15,1 15 2 0,2 6-15 16,6 8-26-16,4-5-36 15,11 3 39-15</inkml:trace>
  <inkml:trace contextRef="#ctx0" brushRef="#br0" timeOffset="241293.1684">12080 12358 1242 0,'5'3'313'0,"9"9"-80"0,-1 3-58 16,1 13-55-16,-2 4-10 15,-9-5-22-15,2 1-17 16,-4-12-34-16,1-3-12 15,1-10-11-15,-1-5-4 16,5-12-4-16,5-8-3 16,8-3-3-16,-1-5 0 15,4 6 0-15,-4 0-1 0,-4 13 5 16,4 11 9-16,-14 15 22 16,-3 8 3-16,1 14 3 15,-4-3-5-15,7 0-78 16,3-3 399-16</inkml:trace>
  <inkml:trace contextRef="#ctx0" brushRef="#br0" timeOffset="241862.8393">13242 12309 1444 0,'-2'-11'233'0,"3"-18"-56"16,-2 3-9-16,-4 6-52 15,1 5-9-15,-6 8-42 16,4 7-17-16,6 10-27 16,2 6-9-16,4 15-9 15,-1 5-1-15,1 5-2 16,2 2 1-16,-6-1 2 16,1-2-1-16,-9-9-7 15,-5-5-7-15,-7-12-17 16,-4-10-4-16,3-4 7 15,0-7 8-15,16-1 13 16,6 0 2-16,13-2 3 16,6-1 0-16,11 1 2 0,5 2-1 15,3 8-20-15,3 3-37 16</inkml:trace>
  <inkml:trace contextRef="#ctx0" brushRef="#br0" timeOffset="242295.7919">13198 11922 1479 0,'-20'0'220'0,"-35"2"-115"16,-6 14 0-16,-8 20-35 16,-1 8-13-16,10 12-16 15,10 10-8-15,23 17-9 16,15 14 2-16,16 8 6 16,12 2-2-16,18-12 2 15,7-16-6-15,26-18-13 16,13-12-1-16,11-24-1 0,3-14 3 15,-4-28 1 1,-7-17 3-16,0-27-1 0,-6-6 3 16,-16-16 12-16,-15-12 11 15,-38-11 12-15,-19-8 3 16,-40 2-15-16,-14 8-15 16,-19 24-24-16,1 12-4 15,14 25-27-15,11 16-30 16,25 24-73-16,8 9-51 15</inkml:trace>
  <inkml:trace contextRef="#ctx0" brushRef="#br0" timeOffset="242492.0042">13872 12558 1625 0,'-4'1'397'16,"-4"6"12"-16</inkml:trace>
  <inkml:trace contextRef="#ctx0" brushRef="#br0" timeOffset="270949.6349">20298 6126 625 0,'3'-3'276'16,"4"-4"-141"-16,-1 7-50 15,-8 7-33-15,-6 4 5 16,-12 10 24-16,-7 5-4 16,-19 12-7-16,-8 4-16 15,-9 15-3-15,-9 5-5 0,3 3-5 16,0-4-2-16,-5-8-6 15,5-5-1-15,14-9 1 16,11-3 1-16,18-15 0 16,8-5-4-16,10-13-6 15,1-3-2-15,9-2-1 16,3-6-2-16,5-6-4 16,1-4-5-16,-3-5-3 15,0-4-2-15,-2-2-2 16,0 1-1-16,-1 0-1 15,2 6-1-15,-2 9-3 16,-3 4-3-16,-4 12-5 16,-5 14-1-16,-5 10 2 15,-4 7 2-15,-4 4 4 16,0-4 1-16,4-6 3 16,6-1 2-16,11-10 17 0,6-8 11 15,15-7 10 1,5-4 0-16,9-5-13 0,3 1-9 15,0-2-12-15,-2 1-2 16,-7 5-2-16,-5 2-2 16,-11 5-1-16,-5-1 0 15,-5 1 1-15,-5-3 0 16,-2 2 0-16,2-4 1 16,0 0 1-16,0 0 0 0,0 0-2 15,-1 0 1-15,1 0 0 16,0 0 0-16,1 0 0 15,0 0 2-15,0 0 19 16,-1 0-39-16</inkml:trace>
  <inkml:trace contextRef="#ctx0" brushRef="#br0" timeOffset="276620.2039">14470 12015 1327 0,'0'-8'289'16,"0"-6"-20"-16,1 13-99 15,1 8-31-15,3 23-48 16,1 13-23-16,2 22-21 16,-1 11-6-16,-3 7-21 15,1-2-8-15,0-19-17 16,3-11-44-16,8-24-137 16</inkml:trace>
  <inkml:trace contextRef="#ctx0" brushRef="#br0" timeOffset="276913.1311">14794 12308 1480 0,'-14'7'260'15,"-10"3"-38"-15,3 11-124 16,0 3-19-16,11 6-33 15,10-1-16-15,13-1-13 16,7-8 0-16,9-8 12 16,-1-5 12-16,-7-7 20 15,-3-6 11-15,-17-7-4 16,-6 0-7-16,-17-5-23 16,-6 6-14-16,-4 0-29 15,-1 4-40-15,15 5-124 16,4-1-334-16</inkml:trace>
  <inkml:trace contextRef="#ctx0" brushRef="#br0" timeOffset="277094.816">14878 12352 1716 0,'8'2'406'0,"14"12"-200"0,8 7-73 16,17 13-75-16,-4 6-27 15,-5 4-22-15,-1 5-3 16,-13-4-14-16,3 1-25 16,-5-11-86-16,-2-10-81 15</inkml:trace>
  <inkml:trace contextRef="#ctx0" brushRef="#br0" timeOffset="277282.0997">15169 12351 1605 0,'-10'4'374'0,"-14"11"-71"15,-1 7-101-15,-6 15-91 16,-5 5-30-16,-7 4-45 16,-1 4-16-16,5-2-58 15,9 0-59-15,14-6-209 16</inkml:trace>
  <inkml:trace contextRef="#ctx0" brushRef="#br0" timeOffset="277592.1356">15293 12218 1742 0,'1'-1'395'16,"0"2"-247"-16,2 7-23 0,0 14-48 15,1 7-3-15,0 9-12 16,2 2-11-16,8 2-19 16,3-4-10-16,11-16-9 15,5-5-2-15,4-15 0 16,1-7 1-16,-6-5-1 15,-4-9 0-15,-11-5-5 16,-7-3-13-16,-10-2-60 16,-8 0-55-16,-5 3-289 15</inkml:trace>
  <inkml:trace contextRef="#ctx0" brushRef="#br0" timeOffset="277722.8051">15463 12112 1567 0,'-7'-3'385'16,"-5"-4"-10"-16,5 4-222 16,5 5-57-16,5 1-78 0,7 5-70 15</inkml:trace>
  <inkml:trace contextRef="#ctx0" brushRef="#br0" timeOffset="278186.0822">15799 12242 1481 0,'-10'-4'259'0,"-12"-4"-39"16,2 4-97-16,5 6-53 15,6 7-21-15,9 1-32 16,2 4-5-16,15 1-8 15,1 0-2-15,6-1 2 16,3-2 0-16,-8-3 0 16,-5-4-4-16,-11-3-12 15,-7 2-8-15,-12-4-1 16,-4 0 3-16,-6 2 12 16,-2-1 6-16,6 7-2 15,4 5-3-15,7 3 2 16,11 5 4-16,11 2 7 15,4-2 4-15,11-5-2 0,2-6-2 16,5-10-2-16,3-2 0 16,3-8 1-16,1-8-2 15,-4-5-3-15,-4-6-1 16,-9 1 0-16,-10-2 1 16,-8 4 25-16,-3 8 25 15,-6 10 33-15,-2 8 13 16,-4 16-17-16,-3 3-19 15,3 14-32-15,1 1-44 16</inkml:trace>
  <inkml:trace contextRef="#ctx0" brushRef="#br0" timeOffset="278649.6265">16664 12213 1345 0,'6'11'253'0,"4"7"-46"16,-3 11-100-16,1 5-12 15,-7-1-40-15,-3-6-11 16,2-11-17-16,-2-9-7 0,7-13-6 15,8-8-4-15,7-14-5 16,4-2-3-16,2-2-4 16,2 6 14-16,-3 15 43 15,-2 5 18-15,-5 14 33 16,-6 9-3-16,-7 11-29 16,-4 6-17-16,0 2-41 15,4-2-66-15</inkml:trace>
  <inkml:trace contextRef="#ctx0" brushRef="#br0" timeOffset="279144.1762">17922 12193 1247 0,'-12'0'268'0,"-14"-3"-146"16,-7-6-20-16,2-7-47 16,2-5-15-16,11-8-28 15,8 2-8-15,14 1-7 16,11 1 3-16,14 16 19 16,4 3 6-16,9 13 18 15,-1 8 3-15,-1 9-15 16,-13 2 12-16,-22 5 15 15,-9 4 6-15,-29 1 3 16,-4 2-17-16,-6-2-31 16,-1-6-8-16,17-8-8 15,12-4-6-15,17-7-13 16,12-2-5-16,14-6-24 0,5-3-16 16,5-3-63-1,5-3-40-15</inkml:trace>
  <inkml:trace contextRef="#ctx0" brushRef="#br0" timeOffset="279464.0435">17984 11891 1590 0,'-24'-18'297'16,"-28"-12"-150"-16,-6 13-20 0,-13 22-9 15,4 17-28-15,2 23-44 16,5 5-15-16,27 15-32 15,9 2-6-15,20 5-3 16,16 8 1-16,7 2 4 16,9-4 5-16,20-7 0 15,5-13 1-15,28-21 0 16,11-11 2-16,-1-29 4 16,2-13 4-16,-13-30 8 15,-13-16 10-15,-19-20 29 16,-22-9 16-16,-40-3 14 15,-21 1-5-15,-25 10-33 16,-3 10-16-16,-5 19-24 16,5 14-27-16,14 21 10 15</inkml:trace>
  <inkml:trace contextRef="#ctx0" brushRef="#br0" timeOffset="279999.0368">18839 12039 1520 0,'7'8'236'0,"15"21"-107"16,5 7-47-16,6 23-11 16,-2 4 1-16,-12 10-6 15,-12 3-3-15,-17-11-13 0,-5-6-13 16,-17-22-21-16,3-9-3 16,2-21-9-16,-3-11-5 15,12-19-8-15,3-13-10 16,17-21-8-16,8-10 3 15,18-2 5-15,10 3 8 16,4 12 1-16,4 11 3 16,-2 15 4-16,-6 9 3 15,-11 15 4-15,-5 2 1 0,-12 5-63 16,-4 5-70-16</inkml:trace>
  <inkml:trace contextRef="#ctx0" brushRef="#br0" timeOffset="280148.6279">19239 12088 1573 0,'3'6'296'0,"1"6"-125"15,0 7-27-15,-2 8-41 16,-2 3-24-16,-3 1-35 16,-1 2-21-16,3-11-94 15,1-5-59-15</inkml:trace>
  <inkml:trace contextRef="#ctx0" brushRef="#br0" timeOffset="280416.9672">19552 12219 1509 0,'-5'8'251'15,"-14"7"-104"-15,0 0-25 16,-2-5-45-16,-5-6-17 15,2-7-29-15,2-9-11 16,0-7-22-16,3-2-9 0,15-2-17 16,2 3-4-16,13 1 6 15,10 4 9-15,3 10 23 16,1 5 12-16,3 14 23 16,-4 7 6-16,-6 7 5 15,-1 5-6-15,-9 4-4 16,-5-2-25-16</inkml:trace>
  <inkml:trace contextRef="#ctx0" brushRef="#br0" timeOffset="281106.5506">20111 12068 1392 0,'7'3'216'16,"14"5"-81"-16,6 1-19 15,10-3-19-15,7 2-29 16,1-6-38-16,-2-2-6 16,-8 0-11-16,-2 1-3 0,-18-2-4 15,-11-1-7-15,-11-1-9 16,-13-1-1-16,-9 5 1 16,-2 5 3-16,-6 6 3 15,1 1-1-15,7 7-2 16,6 2 0-16,16 2 2 15,7 2 1-15,15-4 4 16,2-2 0-16,9-11 4 16,4-4-1-16,-1-10-26 15,2-5-33-15,-2-7-49 16,-8-1 8-16,-4-2 30 16,1 3 27-16,-6 4 55 15,5 4 26-15,1 6 39 16,-10 0 20-16,7 10 4 15,-10 3-22-15,-3 6-40 16,4 1-5-16,-14-2-15 0,6 0-4 16,-1-5-1-16,-1-3-2 15,-3-7-3-15,2-5-7 16,2-9-7-16,3-4-5 16,8-2-2-16,3 1 2 15,3 2 1-15,4 5 5 16,-1 8 7-16,1 4 7 15,-2 7 9-15,-4 4-1 0,-1 9-3 16,-2 3-4-16,-4 2-3 16,-4 4-19-16,2-2-90 15,-3-4-95-15</inkml:trace>
  <inkml:trace contextRef="#ctx0" brushRef="#br0" timeOffset="281325.9163">20800 12133 1665 0,'6'2'347'0,"10"13"-213"15,5 5-38-15,-3 5-36 16,2 3-13-16,-5-9-10 16,-3-3-1-16,-4-9 2 15,2-5 4-15,5-7 6 16,-5-8 3-16,9-8-9 0,-8-2-10 15,-6-1-13 1,5 0-8-16,-8 10-37 0</inkml:trace>
  <inkml:trace contextRef="#ctx0" brushRef="#br0" timeOffset="281661.3586">21547 12082 1548 0,'0'2'288'16,"0"8"-65"-16,0 9-167 16,0 9-20-16,4 9-22 15,-3 1-7-15,1 0-24 0,2-6-44 16</inkml:trace>
  <inkml:trace contextRef="#ctx0" brushRef="#br0" timeOffset="281810.9605">21574 11901 1625 0,'-2'0'330'0,"-2"1"-181"16,3 7-77-16,9 7-110 15,6 5-60-15</inkml:trace>
  <inkml:trace contextRef="#ctx0" brushRef="#br0" timeOffset="282153.7502">21965 12137 1462 0,'-13'-4'259'0,"-24"-15"-35"16,4 9-44-16,4 7-67 15,-1 3-32-15,12 11-42 16,1 4-24-16,15 9-6 16,7-4 1-16,15 2 8 15,6-3 0-15,6-6-1 0,5-3-1 16,-5-10 0-16,-2-2 0 15,-8-16 3-15,-5-2 2 16,-3-9 1-16,-8-8 2 16,-7 2-3-16,-12-9-2 15,-5-9-5-15,-2 0-3 16,3-8-8-16,13 6-3 16,6 15-67-16,14 10-36 0,7 17-106 15,2 8-98-15</inkml:trace>
  <inkml:trace contextRef="#ctx0" brushRef="#br0" timeOffset="282365.1856">22190 12077 1627 0,'3'0'339'0,"4"0"-157"16,-2 4-28-16,0 7-40 16,-2 7-26-16,-4 4-45 15,-1 6-12-15,-1 2-46 16,2-2-47-16</inkml:trace>
  <inkml:trace contextRef="#ctx0" brushRef="#br0" timeOffset="282663.094">22583 12148 1584 0,'-5'6'310'0,"-8"4"-128"16,-3 5-15-16,-8 0-36 15,1-5-28-15,-5-4-44 16,3-4-15-16,7-6-25 15,-4-3-3-15,8-8-13 16,1 0-7-16,3-5-25 16,9 2-9-16,5 2-7 15,7 0 4-15,6 7 10 16,-1 6 10-16,7 9 17 16,4 11 9-16,1 12 17 15,1 3 4-15,-7 4-2 16,-3-3 10-16</inkml:trace>
  <inkml:trace contextRef="#ctx0" brushRef="#br0" timeOffset="284084.9714">1826 13489 1099 0,'-5'-4'381'0,"-16"-7"-183"16,-3 1-23-16,-7 3-39 15,-6-2-28-15,6 13-43 16,4 4-19-16,5 4-36 16,15 11-10-16,10 1-10 15,1-5 1-15,19 3 2 16,1-7 3-16,6-6 4 15,7 3 2-15,-7-12 3 16,-7 1 1-16,-8-3-1 16,-7-2-4-16,-6 5-10 15,-7-2-4-15,-15 5-3 16,-6 3 4-16,-6 3 6 16,3 5 1-16,10 2-2 15,5-1-2-15,13 0-3 16,6 1-1-16,9-7 4 15,8-1 4-15,6-2 6 0,2-5 2 16,4-3 1-16,-1-4 1 16,-5-7 0-16,-3-2 3 15,-5-2-1-15,-3 1 2 16,-4-6-4-16,-2 1-1 16,1 6-4-16,0 4-3 15,-4 9 11-15,0 6 4 16,-3 3 5-16,0 1 4 15,0 2-9-15,-2-2-3 0,-2-5 0 16,4-4 1-16,-4-3 3 16,-1 2-1-16,0 0-3 15,6-24-3-15,17-28-5 16,-14 25-1-16,6 8 0 16,6 6 6-16,-5 6 11 15,7 8 5-15,-2 12 10 16,-6 4-2-16,-1 11-7 15,-3 7-4-15,-2 0-8 16,1 5-2-16,0-11-76 16,1 1-40-16</inkml:trace>
  <inkml:trace contextRef="#ctx0" brushRef="#br0" timeOffset="284251.525">2365 13470 1506 0,'0'-4'296'16,"4"1"-26"-16,1 7-45 16,1 8-98-16,3 13-38 15,-2-1-47-15,5 5-18 16,-2 5-42-16,1-2-26 16</inkml:trace>
  <inkml:trace contextRef="#ctx0" brushRef="#br0" timeOffset="284655.0817">2781 13477 1425 0,'-15'-7'283'16,"-13"-6"63"-16,-2 13-225 15,2 4-23-15,3 18-51 16,3 4-19-16,10 9-19 16,0-3-7-16,16 3-4 15,6-1-2-15,9-5 3 16,8-1 2-16,4-13 4 16,3-6 1-16,0-10-1 15,-3-5-5-15,-9-5-9 16,-4-6-2-16,-11 1 3 0,-10-1 6 15,-9 1 8-15,-6 2 2 16,0 1 1-16,1 5 5 16,0 11 5-16,4 8 3 15,0 20-3-15,0 10-5 16,10 13-8-16,3 3-3 16,10-2-1-16,6-2 2 15,0-20-57-15,5-11-47 0</inkml:trace>
  <inkml:trace contextRef="#ctx0" brushRef="#br0" timeOffset="284969.527">3266 13574 1616 0,'0'8'347'0,"-8"15"-139"16,-8-1-29-16,-11 3-68 15,-3 4-29-15,-6-6-41 16,2-2-3-16,6-12-22 16,-2-8-3-16,13-8-25 15,0-6-17-15,3-7-14 16,7-2 2-16,-1-9 11 16,9 2 9-16,9 1 5 0,5 3 0 15,11 12 9-15,-6 1 5 16,11 19 10-1,-5 6 4-15,-1 12 3 0,2 9-3 16,-9 3-2-16,-1 0 1 16,-3-1-39-16,1-7-39 15</inkml:trace>
  <inkml:trace contextRef="#ctx0" brushRef="#br0" timeOffset="285121.1212">3137 13336 1752 0,'0'-3'404'0,"0"-3"-271"15,3 5-62-15,-3 1-122 16,0 0-68-16</inkml:trace>
  <inkml:trace contextRef="#ctx0" brushRef="#br0" timeOffset="285286.2259">3413 13619 1526 0,'11'15'325'16,"8"9"-33"-16,-3-7-110 15,-7-4-37-15,0-8-51 16,5-2-5-16,-2-8-33 0,0-6-14 16,2-3-37-16,-7-7-38 15,0 1-87-15,-3 2-392 16</inkml:trace>
  <inkml:trace contextRef="#ctx0" brushRef="#br0" timeOffset="285793.6076">3826 13512 1479 0,'-12'-7'237'0,"-11"3"-90"16,5 2-30-16,5 7-57 15,5 6-20-15,8-2-17 16,1 6 0-16,12 0-3 16,3-1 0-16,9 0-7 15,4-1-4-15,-5-8-1 16,0 1 0-16,-10-6 1 15,-5 0-7-15,-9-1-18 16,-4 2-9-16,-13 0-2 16,-4 2 4-16,-3 1 17 15,-1 0 5-15,9 10 4 0,4-1 5 16,9 6 13-16,6-1 6 16,9-2 7-16,8-3-3 15,5-7-7-15,5-3-6 16,0-6-4-16,-1-5-1 15,-1-6 0-15,-10-7-1 16,-2-2-4-16,1 1-2 16,-7-1-1-16,1 1-1 0,-6 4 0 15,-1 3-4 1,3 11 27-16,-7 3 22 0,2 12 19 16,-8 0 7-16,1 11-23 15,7 10-23-15,3 3-59 16,4 2 158-16</inkml:trace>
  <inkml:trace contextRef="#ctx0" brushRef="#br0" timeOffset="286226.505">4498 13535 1560 0,'-1'9'333'0,"-4"9"-71"16,-4 10-83-16,-11-5-33 16,-4 4-58-16,-3-6-19 0,-5-6-40 15,3-2-13-15,-4-14-12 16,1-5-9-16,6-8-24 16,7 2-8-16,13-6 1 15,2 1 4-15,16 1 14 16,6 1 5-16,10 6 11 15,7 2 6-15,1 9 13 16,-2 3 0-16,-4 7-1 16,-1 10-4-16,-12 3 1 15,1 6-21-15</inkml:trace>
  <inkml:trace contextRef="#ctx0" brushRef="#br0" timeOffset="286810.7587">5422 13429 1496 0,'-1'0'256'0,"-7"4"-83"16,-1 8-41-16,-2 10-62 16,1 6-3-16,0 11-6 15,-3-5-10-15,3 1-18 16,-2-8-7-16,8-8-12 16,4-5-2-16,2-14 2 15,5-4-2-15,3-15-1 16,3-4-2-16,8-6-4 15,-10-8 0-15,3-2-1 16,-4-6-1-16,-2-1 0 0,4 6 0 16,-6 7 1-16,3 9 7 15,-2 17 4-15,-4 8 4 16,12 25 3-16,-3 9-3 16,7 11-6-16,7 7 0 15,-4-7-8-15,2 0 1 16,-6-8-10-16,-2-6-24 15,-5-9-81-15,-5-6-59 0</inkml:trace>
  <inkml:trace contextRef="#ctx0" brushRef="#br0" timeOffset="286961.5127">5406 13537 1623 0,'5'1'304'0,"5"1"-196"15,10 4-56-15,13-1-22 16,-1 1-11-16,1-3-39 16,-3 0-35-16</inkml:trace>
  <inkml:trace contextRef="#ctx0" brushRef="#br0" timeOffset="287215.3416">5154 13143 1445 0,'-3'4'241'0,"-4"9"-47"16,6 20-69-16,1 15-30 15,5 29-1-15,1 8-4 0,1 7-28 16,-3 1-9-16,0-18-28 15,-1-5-8-15,4-16-3 16,3-11-18-16,-3-20-75 16,1-16-24-16</inkml:trace>
  <inkml:trace contextRef="#ctx0" brushRef="#br0" timeOffset="287729.0026">5136 13082 1363 0,'22'-5'230'15,"20"-4"-68"-15,21 8-82 16,5-2-4-16,11 10-32 16,-6 1-12-16,1 3-17 15,-4 1-3-15,-4-4 1 0,-4-2 1 16,-15-6 1-16,-7-1-1 15,-9-5-4-15,-10-1 8 16,-10 2 15-16,-4 3 7 16,-11 2 10-16,1 7-9 15,3 12-20-15,-2 3-8 16,2 19-13-16,7 11-2 16,-5 24-1-16,-2 6 0 0,6 10 1 15,-1-1 2-15,2-8 0 16,3-2 2-16,-1-14 0 15,-3-3 0-15,2-12 2 16,1-11 1-16,4-14 1 16,-3-6 2-16,1-11 0 15,-2-3-1-15,-9-2 4 16,0-4 1-16,-9-2 2 16,-10-5 2-16,-10-1-2 15,-11-1-1-15,-27-4-1 16,-12 1-3-16,-18-10-17 15,-2-3-5-15,17 7-3 16,11 3-3-16,23 11 3 16,9-1-4-16,17 4-44 15,13 0-36-15,13 4-297 16</inkml:trace>
  <inkml:trace contextRef="#ctx0" brushRef="#br0" timeOffset="287919.495">6224 13762 1822 0,'-7'4'443'16,"-1"3"-269"-16</inkml:trace>
  <inkml:trace contextRef="#ctx0" brushRef="#br0" timeOffset="307938.0298">16883 6178 779 0,'0'-1'458'0,"-1"-2"-212"16,1 1-116-16,0 2-22 15,-1 0-12-15,1 0-12 0,0 0-13 16,0 10-18-16,2 10-4 16,4 38-19-16,-6-26-2 15,-1 2-8-15,-2-1-8 16,0-11-4-16,0-2-11 15,3-11-66-15,3-6-58 16</inkml:trace>
  <inkml:trace contextRef="#ctx0" brushRef="#br0" timeOffset="308229.5649">16809 6153 1350 0,'0'0'212'0,"5"0"-107"15,6 0-13-15,12 0-29 16,7-1 2-16,13-3-21 15,4 2-11-15,1-3-12 16,-7-2-8-16,-8 3-7 16,-5-3-7-16,-11 0-42 0,2 5-45 15,-13 2-164-15</inkml:trace>
  <inkml:trace contextRef="#ctx0" brushRef="#br0" timeOffset="308495.8531">17119 6148 422 0,'0'-2'339'0,"0"-3"82"16,0 5-173-16,0 0-123 15,-1 0-10-15,1 10-12 16,0 13-7-16,0 38-33 16,1-26-16-16,-1 1-24 15,1 0-12-15,5-8-9 16,1-9-28-16,0-12-118 16</inkml:trace>
  <inkml:trace contextRef="#ctx0" brushRef="#br0" timeOffset="308732.2201">16874 6458 1388 0,'3'0'208'15,"12"-2"-106"-15,7 1-22 0,14-1-36 16,6-3-10-16,8 2-20 16,-3-2-5-16,-6-1-61 15,-7 0-76-15</inkml:trace>
  <inkml:trace contextRef="#ctx0" brushRef="#br0" timeOffset="309061.7779">17037 6182 1214 0,'-3'0'295'16,"-6"2"-142"-16,0 5-13 16,-8 6-41-16,-3 4-20 15,-7 6-42-15,-1 1-15 0,2 3-22 16,5-2-23-16,8-5-80 15,4-5-59-15</inkml:trace>
  <inkml:trace contextRef="#ctx0" brushRef="#br0" timeOffset="309256.7901">17117 6224 1267 0,'-12'5'276'0,"-8"10"-113"16,-1 5-37-16,-6 3-56 15,3 2-21-15,-2 3-30 16,1-3-18-16,11-3-79 16,4-6-53-16</inkml:trace>
  <inkml:trace contextRef="#ctx0" brushRef="#br0" timeOffset="309422.3465">17108 6347 1448 0,'-11'10'214'15,"-13"18"-92"-15,-1-2-44 0,2-3-75 16,4-1-85-16</inkml:trace>
  <inkml:trace contextRef="#ctx0" brushRef="#br0" timeOffset="310035.8454">17034 5616 996 0,'0'-2'449'15,"2"2"-255"-15,-5 5-49 16,2-5-9-16,0 10-32 16,-12 54-12-16,6-5-4 15,0 9-10-15,1 9-26 16,3 2-11-16,4-12-24 16,2-8-7-16,5-15-6 0,-1-14-16 15,-1-13-65-15,1-6-51 16</inkml:trace>
  <inkml:trace contextRef="#ctx0" brushRef="#br0" timeOffset="310423.3554">17018 5661 1162 0,'-9'5'295'0,"-12"10"-204"15,-2 3-24-15,1-3-27 16,5 0-7-16,6-4-15 15,5-4-3-15,8-6 1 16,0-2 1-16,8-9 0 16,1-2-2-16,5-4-2 15,0-4 1-15,-1 4 2 0,-2 0 6 16,-4 6 15-16,-2 1 3 16,-1 5 2-16,0 6-4 15,6 11-17-15,-1 3-8 16,6 4 0-16,1 1-36 15</inkml:trace>
  <inkml:trace contextRef="#ctx0" brushRef="#br0" timeOffset="313842.8008">17344 5670 360 0,'2'-2'269'0,"0"-4"76"15,-1 1-63-15,-2 4-106 16,-1 0-76-16,1 0-18 15,0 0 0-15,0-1-16 16,-16-7-7-16,-29-9-14 16,28 15-14-16,2 3-19 0,1 7-6 15,5 3-4-15,1 3 0 16,5 4 2-16,5-1 1 16,6 1-2-16,2-3 0 15,5-7 6-15,1-4 0 16,2-10 7-16,2-4 3 15,1-9-6-15,-2-4 5 16,-2-1 2-16,-2-4-2 0,-4 3 13 16,1 2 3-16,-8 2 6 15,-1 3 5-15,-2 4-4 16,-3 7 0-16,0 6-9 16,-2 7-6-16,-2 9-14 15,4 4-7-15,1 5-5 16,2 4 0-16,8-1 0 15,1-3-1-15,2-3 1 16,2-3-4-16,-1-4-55 16,1-1-42-16,-6-4-182 15</inkml:trace>
  <inkml:trace contextRef="#ctx0" brushRef="#br0" timeOffset="314286.1232">17579 5559 1015 0,'-1'-1'395'15,"0"1"-243"-15,-1 8-52 16,1 9-36-16,-2 5-12 15,-3 4-14-15,3 2 1 0,-2-3-14 16,1-5-7-16,4-6-10 16,-5-9-1-16,5-4 0 15,5-3 2-15,-1-10-1 16,9-1-1-16,-1-7-1 16,-7-2-1-16,3-4 0 15,-8-2 0-15,0 5 9 16,5 3 8-16,-4 6 17 15,-2 0 6-15,6 12 0 16,-4 3-4-16,6 14-21 16,-2 7-7-16,-1 3-9 15,1 2-1-15,1 4-3 16,9 2 0-16,3-1-2 16,1-5-7-16,1-7-39 15,-2-4-28-15,-4-8-85 16,-2-3-61-16</inkml:trace>
  <inkml:trace contextRef="#ctx0" brushRef="#br0" timeOffset="314467.6695">17585 5703 1300 0,'8'-1'243'15,"12"-2"-124"-15,4 0-31 0,6 0-47 16,0 2-15-16,-2-3-49 16,-3 2-75-16</inkml:trace>
  <inkml:trace contextRef="#ctx0" brushRef="#br0" timeOffset="315006.5862">17553 5442 1033 0,'-3'-4'381'0,"0"1"-233"16,1-1-33-16,2 3-30 16,0 0-12-16,0 0-18 15,0 0-10-15,8 1-15 16,10 0-8-16,35-3-14 16,-25-1-4-16,-2 1-2 15,-3-1 0-15,-5 0 1 16,-4 0 0-16,-9-4 1 15,0 3 0-15,-5 2 1 16,-3 0 0-16,1 3-2 16,1 0 7-16,0 0 11 15,0 0 3-15,-5 12 2 16,-10 29-4-16,17-26-7 16,0-3-33-16</inkml:trace>
  <inkml:trace contextRef="#ctx0" brushRef="#br0" timeOffset="331048.6711">6717 13197 1358 0,'-2'1'242'0,"-2"7"-61"15,1 8-18-15,3 19-58 16,3 9-11-16,5 16-19 16,3 5-24-16,-1-5-26 15,0-6-9-15,0-18-11 16,-2-7-37-16,3-8-171 15</inkml:trace>
  <inkml:trace contextRef="#ctx0" brushRef="#br0" timeOffset="331372.0482">7079 13429 1526 0,'-8'1'260'15,"-7"11"-109"-15,-2 2-37 16,5 12-60-16,4 2-18 16,7 1-29-16,4 5-7 15,9-10-2-15,11 0-1 16,6-11 4-16,2-4 2 0,-1-9 10 15,-7-7 17-15,-15-6 34 16,-9-3 8-16,-18 1 2 16,-8 4-14-16,-11 2-36 15,2 3-6-15,6 6-76 16,8 0-59-16</inkml:trace>
  <inkml:trace contextRef="#ctx0" brushRef="#br0" timeOffset="331572.5109">7255 13513 1523 0,'8'0'298'16,"11"3"-58"-16,11 10-114 15,1 4-37-15,9 14-57 16,-7 4-14-16,0 16-19 0,-5 3-32 15,-5-2-66-15,0-3-30 16,-8-15-118-16</inkml:trace>
  <inkml:trace contextRef="#ctx0" brushRef="#br0" timeOffset="331791.1326">7537 13439 1570 0,'-6'3'314'0,"-6"11"-107"16,-5 2-27-16,-4 17-66 15,2 5-31-15,-4 14-43 16,3 5-15-16,3 8-14 16,-3-1-9-16,4-6-68 15,1-7-37-15,8-17-122 16,2-8-41-16</inkml:trace>
  <inkml:trace contextRef="#ctx0" brushRef="#br0" timeOffset="332103.7735">7665 13482 1546 0,'-3'1'307'0,"-2"0"-82"15,0 7-72-15,4 5-34 16,1 5-47-16,6 4-19 16,4 3-30-16,3 1-5 0,5-5-7 15,2-5-2-15,6-8-2 16,4-1 0-16,-5-10-2 15,4-1 0-15,-8-8-34 16,-4-4-26-16,-5-1-76 16,-8-5-47-16,-6 0-84 15,-8-3-13-15</inkml:trace>
  <inkml:trace contextRef="#ctx0" brushRef="#br0" timeOffset="332180.5646">7798 13340 629 0,'3'0'342'15,"8"3"-89"-15</inkml:trace>
  <inkml:trace contextRef="#ctx0" brushRef="#br0" timeOffset="333181.8376">8204 13403 903 0,'-6'3'504'15,"-7"-2"-285"-15,0 6-74 16,1 3-20-16,3 3-55 16,5 4-17-16,6-2-27 15,6 0-6-15,9-4-10 16,3-4-2-16,7-2-3 16,1-5 0-16,-3 3-1 15,1-3-4-15,-15-2-2 16,-3 1-2-16,-9-5 0 15,-7 5 2-15,-9 2 3 16,-6-1 1-16,-11 3 6 16,1 0 3-16,2 4 2 15,6 3-4-15,12 3-6 0,5 1-2 16,9 4-2-16,8 3-1 16,8 1 2-16,8-1 0 15,5-6 1-15,0-6 2 16,3-6 0-16,-2-5 2 15,-1-9 0-15,-5-2 0 16,-5-11-1-16,-4-4-1 0,-2-4 0 16,-1 1 0-16,-5 7 4 15,0 6 20-15,-7 13 34 16,-1 4 12-16,0 10 12 16,-6 3-15-16,3 10-33 15,-1 4-13-15,5 0-16 16,10 5-19-16,-1-15-93 15,5 0-40-15</inkml:trace>
  <inkml:trace contextRef="#ctx0" brushRef="#br0" timeOffset="334095.082">9138 13379 1499 0,'7'2'238'0,"11"10"-100"16,2 6-22-16,0 15-27 15,-7-3-7-15,-7 3-23 16,-6-3-11-16,-8-10-22 16,7-3-5-16,-3-15-9 15,6-4-10-15,7-21-18 16,5-4-10-16,8-10-2 16,4-1 6-16,-2 6 12 15,-8 2 6-15,6 16 8 0,-6 11 9 16,2 19 26-16,-4 13 13 15,-9 13 8-15,-2 5-7 16,-6-5-23-16,2-7-9 16,6-12-68-16,12-7-322 15</inkml:trace>
  <inkml:trace contextRef="#ctx0" brushRef="#br0" timeOffset="335703.5614">10374 13091 1143 0,'-19'-1'353'16,"-29"-6"-143"-16,-12 7-60 16,-8 12-51-16,-1 7-18 15,3 22-37-15,11 9-13 16,21 28-15-16,9 11-9 15,20 10-7-15,10 3 0 16,24-5 0-16,8-6 2 16,25-7 3-16,16-8 0 15,13-32 3-15,11-22 1 0,10-39 3 16,-3-18 2-16,-6-32 4 16,-12-10 2-16,-32-17 4 15,-24-8 22-15,-36-8 29 16,-19-4 6-16,-53 7-7 15,-17 13-28-15,-15 31-55 16,-3 16-37-16,21 28-39 16</inkml:trace>
  <inkml:trace contextRef="#ctx0" brushRef="#br0" timeOffset="339176.3493">10234 13387 1392 0,'2'-7'231'15,"7"-7"-68"-15,1 1-8 16,10 2-56-16,4 0-24 16,2 5-28-16,1 0-12 0,2 8-14 15,-6 3-2-15,-8 4-4 16,-6 3 1-16,-12 3 3 16,-5 2 1-16,-10 3-1 15,-3-4-3-15,3-5-10 16,3-1-5-16,7-8-10 15,10 0-3-15,13 2-2 16,3 0 2-16,13 9 7 16,1 2 2-16,1 4 7 15,-4 7 9-15,-20 2 46 16,-11-1 19-16,-26 4 17 16,-4-6 4-16,-15-12-42 15,-5-8-24-15,9-17-58 16,4-5-42-16,18-2-98 15,18 4 101-15</inkml:trace>
  <inkml:trace contextRef="#ctx0" brushRef="#br0" timeOffset="339720.1399">11373 13530 1581 0,'5'4'291'0,"13"16"-154"16,5 3-32-16,9 20-25 15,0 10-9-15,-11 12-18 16,-11 4-4-16,-16-8-20 15,-4-4-22-15,-10-20-24 0,0-4-11 16,-6-24-8-16,1-10 1 16,2-21 8-16,1-14 3 15,10-10 1-15,8-7 6 16,14-4 12-16,9 1 8 16,11 3 19-16,3 5 10 15,4 8 17-15,1 10 3 0,-1 14-2 16,-5 5-7-1,-4 14-18-15,-4 10-8 0,-8 6-10 16,-2 7-2-16,-7 1-35 16,1 1-34-16,-2 1-111 15</inkml:trace>
  <inkml:trace contextRef="#ctx0" brushRef="#br0" timeOffset="340029.251">12037 13487 1574 0,'0'3'349'0,"-1"12"-52"16,-2 3-83-16,-11 6-74 16,-1 5-29-16,-7-7-54 15,-1 5-16-15,0-15-30 16,1-2-19-16,5-9-45 15,4-8-24-15,4-11-29 0,3-2 11 16,8-6 25-16,2 0 20 16,7 5 28-16,3 3 12 15,5 10 21-15,4 4 6 16,1 23 10-16,0 5 2 16,-3 8-10-16,0 7-3 15,-2-6 1-15,4 0-388 0</inkml:trace>
  <inkml:trace contextRef="#ctx0" brushRef="#br0" timeOffset="340598.5371">12713 13474 1067 0,'2'1'391'16,"16"2"-175"-16,4 4-95 15,5-5-39-15,10 3-6 16,-1-7-43-16,2-4-7 16,-9-4-9-16,-4-3-5 15,-15-1 0-15,-8 3-3 16,-8 4-3-16,-9 2 1 16,-6 10 9-16,-4 2 6 0,2 6 21 15,0 7 2-15,9 5-3 16,3 2-3-16,11 2-10 15,4 2-1-15,7-8-4 16,7-1-3-16,2-7-6 16,3-9-1-16,-3-6-3 15,4-6-1-15,0-9-8 16,-4-3-5-16,-1-6-10 16,-7 2-4-16,-4 2 4 15,-3 0 3-15,-2 11 6 16,-1 4 10-16,-1 13 9 15,0 7 5-15,-1 8 0 16,3 1-5-16,4 1-11 16,4-3-20-16,4-7-90 15,1-2-70-15</inkml:trace>
  <inkml:trace contextRef="#ctx0" brushRef="#br0" timeOffset="340794.2974">13215 13508 1515 0,'1'1'293'16,"11"9"-51"-16,3 1-80 15,18 10-76-15,6 4-40 0,-3 3-18 16,-4 1 13-16,-18 1 17 16,-13-6 9-16,-18-8 3 15,-9-4-18-15,-8-12-73 16,-2-6-58-16</inkml:trace>
  <inkml:trace contextRef="#ctx0" brushRef="#br0" timeOffset="341632.3936">14185 13417 1451 0,'-9'0'224'0,"-12"4"-80"15,-1 1-14-15,0 6-56 16,10 3-22-16,7-1-32 15,2 3-5-15,12 1-9 16,-1-8-4-16,9 1 0 16,6-4 1-16,0-8 2 15,0-1 1-15,-5-7 0 16,-8-2-3-16,-4 2-3 16,-5 4-4-16,-8 2-4 15,-3 4 1-15,-5 10 3 16,-8 2 2-16,2 10 6 15,5 4 3-15,4-3 2 16,10 0-2-16,7-3-1 16,7-2-1-16,4-6-2 0,5-5 0 15,-4-7 3-15,2-5 1 16,3-6 0-16,-4-4 1 16,4-3-3-16,-6 2-1 15,0 1-2-15,-2 4 0 16,0 4-1-16,0 2 2 15,-1 12 3-15,2 3 4 16,-8 5 4-16,-2-1-2 0,-4-2 0 16,-4-1-1-16,-3-5 0 15,-1-1 0-15,-1-8-3 16,0-2-3-16,1-7-6 16,4-3-2-16,4-8-7 15,6-2 0-15,9 0 1 16,2 2 0-16,8 7 17 15,-1 6 11-15,-1 10 23 16,-1 1 11-16,-5 10 12 16,-3 7 0-16,-4 3-17 15,-4-1-7-15,5 9-21 16,-4-6-21-16,2-2-83 16,-1 1-41-16</inkml:trace>
  <inkml:trace contextRef="#ctx0" brushRef="#br0" timeOffset="341802.9656">14702 13455 1572 0,'-5'1'369'0,"5"7"-36"16,0 6-162-16,4 7-36 15,9 8-64-15,-7-4-22 16,3 0-41-16,1 1-41 15,-6-7-25-15</inkml:trace>
  <inkml:trace contextRef="#ctx0" brushRef="#br0" timeOffset="342185.9441">15112 13469 1499 0,'-11'-14'284'0,"-18"-9"-24"16,-2 2-66-16,-4 7-78 15,2 12-30-15,7 14-50 16,6 11-10-16,7 7-15 16,9 5-4-16,11-1-4 15,7-3 0-15,14-7-1 16,6-4 0-16,4-6 1 15,-1-10 1-15,-11-7-3 0,-3-2-2 16,-11-6 0-16,-7-2-1 16,-5 7 3-16,-9-3 2 15,-11 6 5-15,3 6 2 16,-2 10 9-16,-1 4 1 16,8 14-5-16,3 5-5 15,4 5-7-15,7 9-2 16,3-2-3-16,6-2-11 0,1-9-53 15,1-11-50 1</inkml:trace>
  <inkml:trace contextRef="#ctx0" brushRef="#br0" timeOffset="342505.3802">15493 13451 1610 0,'0'11'340'0,"-5"9"-123"16,-2 5-47-16,-8 3-39 15,-7-6-28-15,-6-4-42 16,1-4-14-16,-1-7-24 16,3-4-7-16,4-6-15 15,-1-8-11-15,6-9-21 0,2-5-8 16,11 0-1-16,6 1 3 15,13 7 15-15,6 7 4 16,7 8 11-16,1 6 4 16,3 14 4-16,-1 4 4 15,-7 8-1-15,-2-1 1 16,-8-4-17-16,-2-1-42 16,-9-5-94-16</inkml:trace>
  <inkml:trace contextRef="#ctx0" brushRef="#br0" timeOffset="342651.9894">15400 13227 1674 0,'-3'-6'402'0,"-4"-1"-156"16,2 6-111-16,9 9-136 15,5 8-74-15</inkml:trace>
  <inkml:trace contextRef="#ctx0" brushRef="#br0" timeOffset="342846.4667">15636 13535 1578 0,'0'8'367'15,"2"9"-54"-15,4 3-154 16,-3-4-38-16,11 2-67 0,2-6-18 15,7-6-15-15,1-5-1 16,-3-12 1-16,-1-3-3 16,-9-5-41-16,0-1-38 15</inkml:trace>
  <inkml:trace contextRef="#ctx0" brushRef="#br0" timeOffset="343519.2768">16114 13449 1263 0,'-6'-4'280'0,"-5"-3"-107"0,-3 2-23 16,-9 5-42-16,4 8-26 15,-1 5-42-15,1 2-15 16,10 7-22-16,-1-4-3 16,11 2-1-16,6-4-1 15,9-1 1-15,2-6 1 16,2-8 0-16,-3 2-1 16,-10-15-17-16,1 6-4 0,-7-2-6 15,-1 1 2-15,-7 5 11 16,-1 2 5-16,-8 2 12 15,1 5 4-15,4 6 12 16,-2-4 1-16,13 10 2 16,1-2 1-16,11 1-3 15,4 2 3-15,0-13-3 16,8 0-3-16,-3-11-3 16,2 0-2-16,-2-8-3 15,-5 0 0-15,6 0-4 16,-7-5-1-16,-1-2-1 15,-3-3 1-15,-6 1 1 16,-2 4 12-16,1 15 31 16,-6 3 11-16,0 8 11 15,0 4-9-15,0 7-32 16,2-2-11-16,4 4-7 0,1 1-23 16,6-4-78-16,3-2-305 15</inkml:trace>
  <inkml:trace contextRef="#ctx0" brushRef="#br0" timeOffset="343837.9839">16550 13423 1333 0,'-7'-1'249'0,"-10"-6"-48"15,8 9-101-15,-2 6-60 16,2 4-9-16,4 6-22 16,-1-2-6-16,9-2-4 15,1-1 0-15,7-5-6 16,-1 0-14-16,2-6-49 16,-3-1-24-16,0-1-18 15,1 0 17-15,-4 7 39 16,-6-3 22-16,-9 4 45 15,-6 0 15-15,-1-1 17 16,3 3-1-16,2-1-15 16,4-2-18-16</inkml:trace>
  <inkml:trace contextRef="#ctx0" brushRef="#br0" timeOffset="344272.8626">16575 13544 1148 0,'-4'0'350'15,"-6"-2"-174"-15,-1 0-29 16,-1 8 11-16,-2 5-34 0,-1 4-9 16,3 2-32-16,0-2-18 15,12 0-20-15,6-5-2 16,18 3-17-16,-1-7-6 16,6-6-45-16,-1 0-40 15,-10-7-118-15</inkml:trace>
  <inkml:trace contextRef="#ctx0" brushRef="#br0" timeOffset="344615.93">16836 13422 1339 0,'-13'-4'281'16,"-9"-3"-8"-16,2 5-145 16,3 3-37-16,9 6-60 15,5 8-18-15,11 2-9 16,9 5-1-16,10 5 0 15,5-1 2-15,-3 4 22 16,-6-4 25-16,-15-4 42 0,-11-4 20 16,-17-6-9-16,-6-3-15 15,-6-10-57-15,0-10-53 16,9 1-10-16</inkml:trace>
  <inkml:trace contextRef="#ctx0" brushRef="#br0" timeOffset="345300.4685">17684 13275 1033 0,'-2'-5'424'0,"-3"-7"-207"16,-2 3-28-16,-3 6-60 15,4 5-33-15,3 6-56 16,0 2-20-16,5 5-17 16,-1 6 0-16,3 3 9 15,4 5 10-15,3 4 8 16,-1-2-2-16,-5-1-4 16,-2 3-8-16,-4-6-9 15,-2-1 0-15,-3-4-5 16,0-7-13-16,3-6-74 0,0-3-60 15</inkml:trace>
  <inkml:trace contextRef="#ctx0" brushRef="#br0" timeOffset="345645.3293">17614 13268 1244 0,'1'-5'302'0,"6"-8"-91"0,8 6-81 15,7 2-17-15,12 5-40 16,2 0-23-16,8 8-29 16,-4 2-10-16,-13 5-6 15,-8 0 1-15,-21 4 4 16,-12 2 1-16,-12 3-1 16,-7 5-3-16,4-7-6 15,2-5-3-15,13-9-18 16,11-3-6-16,13-5-2 15,11 0 3-15,15 0 14 16,0-1 6-16,7 15 4 16,-5 2 0-16,-14 8 3 15,-9 5 6-15,-25-6 16 16,-10 7 4-16,-21-3 1 16,-6-2-6-16,-1-13-50 15,1-8-50-15</inkml:trace>
  <inkml:trace contextRef="#ctx0" brushRef="#br0" timeOffset="345898.522">17487 13131 1494 0,'-6'-6'261'0,"-4"1"-53"16,-2 10-56-16,8 23-55 16,-2 15-21-16,9 31-34 15,1 12-2-15,-1 11-13 16,7 0 0-16,-3-14-10 16,1-15-25-16,0-15-65 15,0-13-52-15</inkml:trace>
  <inkml:trace contextRef="#ctx0" brushRef="#br0" timeOffset="346347.8771">17344 13146 1443 0,'16'-6'193'16,"29"-3"-90"-16,9-4-46 15,18 3-16-15,4-3-3 16,6 3-13-16,0 8-6 16,-4 2-9-16,-9 4-1 15,-18-1 1-15,-12-3 11 16,-19 0 19-16,-8-3 10 16,-7 3 14-16,4 12-2 0,-6 2-23 15,2 8-12-15,2 9-20 16,-2-4-5-16,5 11-2 15,6 7 0-15,3 14-1 16,-1 8-1-16,1 8 1 16,-7-7 1-16,-2-5 2 15,-5-8 0-15,-3-12 3 16,-2-1 0-16,-6-10 6 16,-5-3 4-16,-9-8 7 15,-6-2 1-15,-11-9-3 16,-8-3-4-16,-19-9-8 15,-9-2-2-15,-5-7-14 16,3 2-11-16,20 1-21 16,11 1-19-16,20 4-74 15,11-2-74-15</inkml:trace>
  <inkml:trace contextRef="#ctx0" brushRef="#br0" timeOffset="346543.8581">18540 13642 1555 0,'1'11'284'0,"-5"16"-128"15,-4 4-23-15,-7 1-47 16,-3 1-62-16</inkml:trace>
  <inkml:trace contextRef="#ctx0" brushRef="#br0" timeOffset="347068.7545">19272 13253 1148 0,'-18'-4'364'0,"-20"-2"-145"16,-7 3-33-16,2 9-47 15,6 11-31-15,7 15-27 16,10 14-7-16,10 10-22 16,9 7-9-16,16-13-13 15,10-9-5-15,16-15-7 16,6-13-5-16,7-10-33 15,-4-6-25-15,-7-11-109 16,-9-3-194-16</inkml:trace>
  <inkml:trace contextRef="#ctx0" brushRef="#br0" timeOffset="347306.6195">18846 13076 1548 0,'0'-2'291'0,"-1"6"-97"15,1 7-38-15,1 30-48 16,4 14-23-16,0 32-25 16,0 10-14-16,-1-32-16 31,-2-32-5-31,0 0-37 0,2 90-23 0,2-28-69 15,-2-15-50-15</inkml:trace>
  <inkml:trace contextRef="#ctx0" brushRef="#br0" timeOffset="347776.1264">18783 13110 1291 0,'19'-4'228'0,"36"0"-148"0,9-1-40 15,19-3-13-15,9 5-2 16,6-6 3-16,3 0 1 16,-16 2 2-16,-9-2 4 15,-26 5 18-15,-18 3 8 16,-12 6 12-16,-12 0 1 15,-5 7-14-15,4 5-10 16,-3 6-27-16,-1 8-11 0,-2 12-10 16,3 8-2-16,-2 21 1 15,4 8 0-15,5 1 0 16,-2-4 1-16,3-13 0 16,-1-5 1-16,-2-6 1 15,0-4 1-15,-5-10 1 16,2-2 4-16,-5-16 2 15,-1-5 4-15,-11-15 4 16,-12-7-3-16,-18-4-1 16,-12-3-8-16,-23 0-5 15,-11 3-4-15,-11 3-8 16,2 1 1-16,20 6-16 16,10-2-4-16,22 0-6 15,11 1-27-15,14-2-103 16</inkml:trace>
  <inkml:trace contextRef="#ctx0" brushRef="#br0" timeOffset="347934.7854">19991 13637 1641 0,'-7'0'318'0</inkml:trace>
  <inkml:trace contextRef="#ctx0" brushRef="#br0" timeOffset="370839.3085">1696 14515 1381 0,'-1'-5'250'0,"-1"3"-40"15,-2 11-23-15,0 21-72 16,0 14-12-16,-2 17-40 16,6 10-19-16,5 8-22 15,1-2-11-15,3-15-3 16,-5-19-2-16,2-18-6 0,-1-17-9 15,0-13-14-15,-1-6-2 16,-6-27 0-16,-4-3 4 31,3 20 12-31,0 1 4 0,-17-78 5 0,0-4 1 16,3 9-1-16,9 44-1 16,8 20 5-16,0 8 4 0,3 21 6 15,8 7 3-15,6 19-7 16,4 8-3-16,9 15-4 15,0 5-1-15,2 7 1 16,2 0 0-16,1-5 1 16,0-5 1-16,3-12-1 15,-5-10 5-15,-2-20 6 16,1-6 8-16,-10-21 14 16,3-6 4-16,-12-18 2 15,-8-8-3-15,3-3-12 16,-8-1-7-16,-1 6-13 15,-5 4-4-15,-4 14-8 16,2 5-16-16,1 21-61 16,5 7-42-16,6 16-326 15</inkml:trace>
  <inkml:trace contextRef="#ctx0" brushRef="#br0" timeOffset="371119.1957">2484 14859 1411 0,'-6'-2'278'0,"-2"0"-2"16,-19-5-70-16,-2 0-14 16,-9 3-63-16,3 2-27 0,7 11-49 15,4 6-19-15,13 10-27 16,6 0-7-16,12 1-2 15,9-4-1-15,11-7 3 16,2-2 2-16,6-6 2 16,-3-1 1-16,-7-4-19 15,1-1-21-15,-7-9-93 16,-6-8-77-16</inkml:trace>
  <inkml:trace contextRef="#ctx0" brushRef="#br0" timeOffset="371223.812">2459 14645 1417 0,'-7'-14'277'0,"-2"-8"13"16,6 8-50-16,0 14-114 16,5 8-46-16,-2 3-109 15,4 5-70-15</inkml:trace>
  <inkml:trace contextRef="#ctx0" brushRef="#br0" timeOffset="371433.9651">2624 14764 2270 0,'0'10'72'15,"4"13"-12"-15,-1 16 56 0,11 19-62 16,-1 6-18-16,-2 10-26 16,1 6-3-16,-3-5-2 15,4-4-6-15,-1-14-41 16,1-10-28-16,-3-16-87 15,-3-10-211-15</inkml:trace>
  <inkml:trace contextRef="#ctx0" brushRef="#br0" timeOffset="371583.1761">2691 15010 1662 0,'11'-4'301'0,"14"1"-256"16,8 6-29-16,9-4-31 16,0 6-61-16</inkml:trace>
  <inkml:trace contextRef="#ctx0" brushRef="#br0" timeOffset="371927.5536">3085 14886 1277 0,'-10'-6'314'0,"-10"-5"-28"0,-6 9-139 15,1 6-35-15,-3 10-51 16,4 2-22-16,6 3-28 16,9 4-7-16,13-6-4 15,9-1 0-15,12-9 4 16,-2-8 1-16,3-3 0 15,-5-10 2-15,2-4-1 16,4-5-2-16,0-4-3 16,9 6 0-16,3 5-1 15,2 9 2-15,-3 11 28 16,-6 6 15-16,-10 11 37 16,-10 4 17-16,-13 4 12 15,-11-1-7-15,-13-3-33 16,-6-3-20-16,-3-13-78 15,1-6-53-15</inkml:trace>
  <inkml:trace contextRef="#ctx0" brushRef="#br0" timeOffset="372571.0839">4257 14389 1527 0,'-16'-4'284'0,"-27"0"-53"0,-1 17-46 16,-2 23-50-16,-2 12-31 16,11 17-53-16,7 6-16 15,23 7-30-15,14 5-3 16,18-3 0-16,5-12 3 16,6-20 0-16,2-13 3 15,3-20-7-15,3-6-5 16,-1-16-17-16,-9-9-11 15,-7-13-15-15,-7-4-3 0,-18-9-3 16,-4 2 12-16,-17 3 20 16,-7 5 11-16,1 10 18 15,2 7 5-15,11 11 0 16,9 4-4-16,8 6-5 16,12 0-5-16,18-4-5 15,7-2 0-15,14-1-17 16,-2-3-16-16,-7 1-44 15,-6 2-30-15,-14 1-93 16,-5 1-42-16</inkml:trace>
  <inkml:trace contextRef="#ctx0" brushRef="#br0" timeOffset="373109.7675">4714 14792 1336 0,'5'13'278'0,"-4"14"-8"16,-2 1 2-16,-13 9-57 0,-5 1-46 15,-7-3-73-15,-8-7-32 16,5-11-36-16,0-10-10 16,6-15-19-16,6-4-14 15,1-13-27-15,11 1-12 16,10 4-11-16,1-3 12 16,11 8 16-16,-6 1 10 15,8 13 14-15,6 9 3 16,0 16 3-16,1 4 4 15,-8 2 3-15,-2 1 2 0,-2-3 1 16,4-9 0-16,7-5 1 16,-1-9 0-16,4-11-1 15,-3-2-2-15,-1-12-5 16,-1-3-1-16,-5-8 0 16,-1 2 4-16,-8 2 3 15,-3 1 2-15,-2 14 12 16,-4 1 7-16,2 16 8 15,1 9 4-15,-5 5-13 16,-1 6-4-16,7 0-11 16,-1 3-2-16,15-6-3 15,4-4 1-15,-7-11 0 16,3-9 1-16,-2-4 2 16,-6-9-1-16,1-2 1 15,-8-3-1-15,-3-7-1 0,7 8-1 16,-1 3 0-16,-4 4 0 15,3 10 10-15,-5 8 3 16,0 10 2-16,0 6 0 16,1 8-12-16,1-4-5 15,5-6-54-15,7 2-51 16</inkml:trace>
  <inkml:trace contextRef="#ctx0" brushRef="#br0" timeOffset="373413.489">5338 14827 1407 0,'-10'0'294'15,"-12"-1"52"-15,5 8-182 16,7 7-38-16,10 6-66 16,8 5-21-16,19 3-26 15,3 2-3-15,-1-2 11 16,0 4 14-16,-23-9 25 16,-8-2 15-16,-17-6-11 15,-17-3-12-15,-8-7-52 0,0-5-46 16,10-6-15-16</inkml:trace>
  <inkml:trace contextRef="#ctx0" brushRef="#br0" timeOffset="373806.4339">5604 14811 1436 0,'-6'-5'255'0,"-5"1"-1"16,3 4-91-16,12 12-66 16,7 9-26-16,13 13-30 15,6 4 11-15,-6 4 20 16,-5 1 14-16,-17-6 9 16,-6-6-18-16,-14-8-25 0,-5-10-16 15,-6-13-30-15,2-3-19 16,3-15-82-16,4-1-70 15,19 1-164-15</inkml:trace>
  <inkml:trace contextRef="#ctx0" brushRef="#br0" timeOffset="373994.9292">5973 14839 1698 0,'3'-3'455'16,"-1"-2"-115"-16,0 3-191 16,-2 2-54-16,0 0-69 15,0 0-34-15,0 0-95 16,0 0-4-16</inkml:trace>
  <inkml:trace contextRef="#ctx0" brushRef="#br0" timeOffset="374113.6151">6010 15020 1840 0,'-2'4'580'0,"-4"0"-163"15,0-3-264-15,-1-1-79 16</inkml:trace>
  <inkml:trace contextRef="#ctx0" brushRef="#br0" timeOffset="375256.89">7236 14678 1428 0,'-29'-3'277'16,"-22"1"5"-16,-4 8-112 15,-2 6-26-15,12 17-59 16,9 4-23-16,17 16-25 16,17 3-7-16,23 2-12 15,11-4-1-15,22-14-4 16,12-6 1-16,7-25-2 15,-2-5-1-15,-10-15 8 16,-15-9 3-16,-25-5-1 16,-7-4-7-16,-14-1-30 15,-4 0-28-15,-5 5-74 16,-5 2-35-16,-2 7-132 16,-3 1-115-16</inkml:trace>
  <inkml:trace contextRef="#ctx0" brushRef="#br0" timeOffset="375440.3986">7229 14557 1184 0,'-5'-16'360'0,"-4"-7"-92"16,2 7-67-16,0 7-10 15,5 18-56-15,1 11-27 16,5 22-49-16,2 10-18 16,4 17-15-16,0 7-10 15,-1 18-10-15,0 0 0 16,-4-8-16-16,0-7-14 15,-5-20-45-15,0-11-36 0,0-13-374 16</inkml:trace>
  <inkml:trace contextRef="#ctx0" brushRef="#br0" timeOffset="375809.9768">7472 15181 1576 0,'-5'13'291'0,"-3"15"-133"0,0 1-19 16,7 0-45-16,2-2-18 15,7-9-35-15,-2-6-18 16,-1-15-7-16,-4-6 2 16,1-13 1-16,-3-2 0 15,1-6 1-15,-5 1 4 16,0-3 3-16,2 7 6 16,3 3 1-16,4 3-5 15,4 9-11-15,5 4-10 0,11 1-9 16,3 3-22-16,9 2-76 15,3-2-36-15</inkml:trace>
  <inkml:trace contextRef="#ctx0" brushRef="#br0" timeOffset="376065.8533">7424 15398 1390 0,'3'1'255'0,"4"0"-6"15,13 4-78-15,7-4-57 0,9 2-32 16,9 0-46-16,0-1-12 15,-1 0-70-15,-7-2-62 16</inkml:trace>
  <inkml:trace contextRef="#ctx0" brushRef="#br0" timeOffset="376231.6074">7479 15247 1474 0,'2'0'313'16,"5"1"102"-16,13 3-287 16,5 2-46-16,11-3-47 15,3 0-46-15</inkml:trace>
  <inkml:trace contextRef="#ctx0" brushRef="#br0" timeOffset="376683.5164">8017 14911 1342 0,'7'0'273'16,"6"1"-27"-16,17-3-126 15,7 0-33-15,12 1-59 16,3-3-11-16,-6 4-34 15,-3 0-37-15,-18 2-145 16</inkml:trace>
  <inkml:trace contextRef="#ctx0" brushRef="#br0" timeOffset="376938.5016">8028 15056 1411 0,'4'3'261'16,"6"-2"-17"-16,13 2-109 15,9-3-15-15,11-1-54 16,3-1-17-16,1 0-32 15,-4-2-32-15,-9 0-69 16</inkml:trace>
  <inkml:trace contextRef="#ctx0" brushRef="#br0" timeOffset="384654.2272">8996 14708 1261 0,'-16'-8'309'0,"-14"-9"-82"15,-6 4-64-15,-2 9-34 16,-6 7-42-16,6 11-19 16,7 15-26-16,2 5-6 0,24 19-19 15,8 2-7-15,24 2-2 16,7-1-3-16,14-23 5 15,5-11 0-15,4-20 0 16,1-9 4-16,-10-15 2 16,-10-3 4-16,-18-14 0 15,-11-3-1-15,-11-4-3 16,-7 0-6-16,-9 6-37 16,-2 4-25-16,-2 8-63 15,2 9-44-15,6 5-139 16</inkml:trace>
  <inkml:trace contextRef="#ctx0" brushRef="#br0" timeOffset="384844.9499">8989 14539 1436 0,'-3'-4'243'0,"-5"-3"-44"0,0 5-5 16,2 14-62-16,-3 6-20 15,3 19-38-15,1 13-22 16,4 13-21-16,2 15-10 15,4 18-14-15,-3-1 1 16,1-5-14-16,-2-10-22 16,3-23-99-16,7-8-147 15</inkml:trace>
  <inkml:trace contextRef="#ctx0" brushRef="#br0" timeOffset="385178.0396">9196 15189 1352 0,'-7'10'254'15,"-3"12"-39"-15,1 7-108 16,1 1-17-16,7 1-44 15,-1-5-13-15,4-6-14 16,1-7-4-16,0-13 2 16,0-6 0-16,-3-11-1 15,0-7 4-15,-3-3 7 0,-2-2 7 16,2 1 3-16,0 1-1 16,6 5-12-16,1 3-10 15,9 8-10-15,8 9-4 16,5-2-2-16,7 6-38 15,6 1-112-15</inkml:trace>
  <inkml:trace contextRef="#ctx0" brushRef="#br0" timeOffset="385403.6456">9166 15379 1482 0,'9'1'276'16,"4"-1"-19"-16,15 4-172 16,3-1-13-16,10 1-52 15,-2 0-7-15,-3-1-104 16</inkml:trace>
  <inkml:trace contextRef="#ctx0" brushRef="#br0" timeOffset="385566.1991">9271 15269 1364 0,'10'0'202'15,"11"0"-125"-15,5 0-34 16</inkml:trace>
  <inkml:trace contextRef="#ctx0" brushRef="#br0" timeOffset="385981.3962">9339 14628 1510 0,'-3'13'244'0,"-8"19"-117"16,-1 3 5-16,2 3-46 15,-2-1-6-15,7-10-26 16,1-8-24-16,4-16-14 0,4-11-3 16,8-15-3-16,2-7-1 15,7-7-2-15,-2-1-2 16,-4 0 0-16,-1-2-1 16,-7 6-1-16,2 6-2 15,-4 12 10-15,1 8 6 16,-3 13 13-16,0 5 7 15,0 11-7-15,3 3-3 16,4 2-13 0,-4-13-4-16,0 1-5 0,16 35-3 0,5 1-65 15,1 1-55-15</inkml:trace>
  <inkml:trace contextRef="#ctx0" brushRef="#br0" timeOffset="386132.5525">9335 14715 1593 0,'8'-2'325'15,"5"-5"-144"-15,13 1-99 16,10 2-40-16,9 1-54 16,4 3-44-16</inkml:trace>
  <inkml:trace contextRef="#ctx0" brushRef="#br0" timeOffset="386386.9083">9923 14850 1389 0,'0'-5'249'0,"2"2"-16"15,1 6-56-15,-3-3-63 16,4 27-11-16,9 48-41 16,-6-27-10-16,-1-2-15 15,-3-1-6-15,-2-7-10 16,2-4-23-16,-2-11-87 16,0-8-70-16</inkml:trace>
  <inkml:trace contextRef="#ctx0" brushRef="#br0" timeOffset="386513.1515">9810 15033 1507 0,'0'-1'286'15,"7"0"-44"-15,9-4-126 16,8 3-32-16,21 0-48 16,8-4-46-16,8 3-82 15</inkml:trace>
  <inkml:trace contextRef="#ctx0" brushRef="#br0" timeOffset="387211.4608">10779 14727 1253 0,'-15'-9'311'16,"-11"-10"-92"-16,-20 9-42 16,2 5-20-16,-8 11-48 15,0 7-37-15,13 11-41 0,6 6-13 16,18 9-10-16,11 6 6 15,21 7 8-15,9 0 0 16,17-11-2-16,9-6-6 16,6-19-4-16,1-10 0 15,-1-11 3-15,-10-10 1 16,-14-13-1-16,-8-6-11 16,-20-11-34-16,-6-1-33 15,-13 2-79-15,-5 4-16 0,-17 0-15 16,0 1 11-16,-9-1 31 15,6 3 27-15,15 6 42 16,1-3 18-16,16 6 81 16,4-2 18-16,3 4 43 15,5 9 29-15,-1 9 26 16,-1 7 13-16,-2 13-21 16,0 11-15-16,0 20-33 15,-1 12-6-15,-1 25-14 16,-4 9-2-16,-2 19-26 15,4-2-16-15,1-16-16 16,4-8-14-16,6-28-59 16,-1-8-51-16</inkml:trace>
  <inkml:trace contextRef="#ctx0" brushRef="#br0" timeOffset="387500.687">10905 15161 1410 0,'-5'8'268'15,"-2"7"0"-15,0 13-121 16,3 1-12-16,3 4-57 16,1 1-23-16,2-8-30 15,-2-4-14-15,4-11-77 16,-1-7-64-16,-6-10-212 16</inkml:trace>
  <inkml:trace contextRef="#ctx0" brushRef="#br0" timeOffset="387636.3226">10848 15186 1015 0,'4'-11'447'0,"14"-7"-219"16,5 2-30-16,5 2-89 15,8 8-42-15,6 5-48 16,-1 2-11-16,-3 9-3 16,-3 2-18-16,-11 4-136 0</inkml:trace>
  <inkml:trace contextRef="#ctx0" brushRef="#br0" timeOffset="387829.5221">10871 15367 1133 0,'8'3'347'0,"17"-1"-178"16,9 3-61-16,6-5-59 15,1-1-14-15,-5 0-19 16,-2 0-28-16,-12 1-134 16</inkml:trace>
  <inkml:trace contextRef="#ctx0" brushRef="#br0" timeOffset="387979.1818">10915 15264 1544 0,'15'-1'285'16,"9"-3"-106"-16,15 2-109 15,6-3-18-15,7 4-40 0</inkml:trace>
  <inkml:trace contextRef="#ctx0" brushRef="#br0" timeOffset="388566.0484">11082 14467 1422 0,'-4'8'219'0,"0"9"-72"16,0 4-42-16,4 13-9 15,4-5-28-15,3 1-26 16,-2-1-1-16,7-11-23 15,-2-2-33-15,-2-12-121 16</inkml:trace>
  <inkml:trace contextRef="#ctx0" brushRef="#br0" timeOffset="388847.2977">11030 14458 1155 0,'13'-9'361'16,"10"-6"-157"-16,8 8-68 15,2 0-19-15,1 8-58 0,-4 4-15 16,-12 5 0 0,-10 4 1-16,-9 4-7 0,-15 0-5 15,-5-2-19-15,3 0-6 16,0-9-12-16,15-1-8 16,13-5-6-16,9-1-2 15,12 0 9-15,1 2 3 16,-7 4 6-16,7 6 0 15,-15 4 2-15,-3 2 8 16,-18 6 12-16,-14-3 4 0,-10-5 1 16,-8-3-3-16,1-12-63 15</inkml:trace>
  <inkml:trace contextRef="#ctx0" brushRef="#br0" timeOffset="389247.2739">11753 14737 1452 0,'0'5'223'0,"2"5"-61"16,0 5-51-16,10 17-46 16,-8 6-1-16,4 12-21 15,-1 1 2-15,-3-7-45 16,0-9-67-16</inkml:trace>
  <inkml:trace contextRef="#ctx0" brushRef="#br0" timeOffset="389398.4286">11610 14911 1567 0,'15'-6'321'16,"11"-6"-79"-16,10 5-166 16,7-4-18-16,12 5-43 15,5 3-33-15</inkml:trace>
  <inkml:trace contextRef="#ctx0" brushRef="#br0" timeOffset="389865.2554">12609 14613 1395 0,'-23'-7'255'16,"-19"-6"-46"-16,-10 8-66 16,-3 8-30-16,6 13-49 15,7 9-23-15,14 16-15 16,8 2-4-16,17 13 3 16,12 4 7-16,18-5 5 0,11-4 1 15,20-21-6 1,4-12-7-16,8-22-4 15,-7-9-1-15,-12-18 1 0,-13-8 0 16,-20-9-4-16,-6 0-4 16,-13 4-33-16,-9 4-23 15,-9 9-76-15,-12 1-43 16,-6 7-133-16</inkml:trace>
  <inkml:trace contextRef="#ctx0" brushRef="#br0" timeOffset="390039.888">12457 14369 1514 0,'-1'0'283'0,"-3"6"-72"16,1 17-20-16,2 29-54 15,1 11-27-15,4 26-25 16,2 10-13-16,5 13-21 16,0 2-15-16,2-12-76 15,0-13-57-15,-1-28-88 16,3-13-103-16</inkml:trace>
  <inkml:trace contextRef="#ctx0" brushRef="#br0" timeOffset="390383.7548">12729 15176 1331 0,'0'14'236'16,"-3"17"-77"-16,2 0-29 0,1-1-30 16,-2-3-17-16,5-10-42 15,-1-8-6-15,3-11-12 16,-5-9 0-16,1-11-4 15,-1-4-5-15,-3-5 0 16,3-1 1-16,0 0 4 16,2 1-1-16,11 9-8 15,1 1-5-15,10 9-7 16,3 4-4-16,6 8-14 16,4 7-51-16</inkml:trace>
  <inkml:trace contextRef="#ctx0" brushRef="#br0" timeOffset="390580.2278">12706 15303 1555 0,'13'-1'291'0,"-1"-2"-110"16,22-2-104-16,5-1-15 15,-1 6-44-15,4-1-8 16,-9 1-55-16,-4 0-49 16</inkml:trace>
  <inkml:trace contextRef="#ctx0" brushRef="#br0" timeOffset="390714.8672">12786 15201 1189 0,'13'-5'252'0,"21"-3"-207"16,3 1-52-16</inkml:trace>
  <inkml:trace contextRef="#ctx0" brushRef="#br0" timeOffset="391148.2183">13052 14377 1418 0,'-13'2'239'0,"-25"4"-57"15,0 6-6-15,1 6-70 16,2 7-17-16,15 5-36 16,7-2 3-16,17 2 2 15,11-3 0-15,19-7 6 16,7-5-17-16,6-10-16 16,0-1-3-16,-9-5-5 15,-7-3 5-15</inkml:trace>
  <inkml:trace contextRef="#ctx0" brushRef="#br0" timeOffset="392980.2606">13518 14875 1535 0,'4'4'258'0,"12"-1"-104"16,11 1-36-16,17-4-37 16,3-1-23-16,10-2-47 15,-3 1-27-15,-7-4-132 16</inkml:trace>
  <inkml:trace contextRef="#ctx0" brushRef="#br0" timeOffset="393160.7853">13582 15006 1637 0,'14'0'349'16,"16"3"-185"-16,8-2-24 0,6-1-72 15,1-3-21-15,2 1-62 16</inkml:trace>
  <inkml:trace contextRef="#ctx0" brushRef="#br0" timeOffset="393888.5492">14718 14231 1257 0,'-13'-7'289'0,"-16"-6"-101"0,11 12-31 16,-7 17-69-16,-3 12-21 15,6 40-30-15,-1 13-13 16,17 35-13-16,6 18-2 15,8 15-6-15,1-3 1 16,-5-10 0-16,1-8 2 16,-10-29 4-16,1-3 1 15,-4-26 1-15,-2-14 2 0,1-20 2 16,-10-16-1-16,2-13-50 16,1-7-66-16</inkml:trace>
  <inkml:trace contextRef="#ctx0" brushRef="#br0" timeOffset="394342.033">14576 14836 1459 0,'-21'-7'239'0,"-11"-3"-68"15,0 10-83-15,-5 8-24 16,8 13-40-16,3 6-11 16,8 14-7-16,9 6 2 0,15 3-3 15,11-4 3-15,20-7 3 16,10-7 1-16,15-18 7 16,2-6-1-16,-3-19 5 15,-6-12 13-15,-19-13 29 16,-11-3 18-16,-27-9 35 15,-15 5-5-15,-24 3-29 16,-8 7-22-16,-11 16-64 16,0 0-50-16,15 12-101 15</inkml:trace>
  <inkml:trace contextRef="#ctx0" brushRef="#br0" timeOffset="395451.642">15154 14617 1464 0,'1'3'240'16,"-1"5"-47"-16,-1 12-32 15,-1 23-57-15,0 11-7 16,2 19-43-16,0 2-16 0,2-4-20 15,-2-11-22-15,2-19-73 16,5-8-54-16</inkml:trace>
  <inkml:trace contextRef="#ctx0" brushRef="#br0" timeOffset="395606.2331">15089 14715 1452 0,'9'-8'252'0,"9"-9"-33"16,-2 3-62-16,14 4-84 16,3 0-27-16,16 4-51 15,13 3-34-15,9 4-108 16</inkml:trace>
  <inkml:trace contextRef="#ctx0" brushRef="#br0" timeOffset="395827.0336">15217 15161 1403 0,'21'-2'246'16,"15"-4"22"-16,14 2-220 15,11 1-24-15,2-6-35 16,-3 1-44-16</inkml:trace>
  <inkml:trace contextRef="#ctx0" brushRef="#br0" timeOffset="396026.5006">15204 14924 1668 0,'2'-2'329'0,"9"-2"-227"16,10 2-25-16,23 2-26 16,11 0-20-16,13 0-45 0,3 1-40 15</inkml:trace>
  <inkml:trace contextRef="#ctx0" brushRef="#br0" timeOffset="396231.7771">15757 14977 1719 0,'-5'0'389'0,"-1"1"-203"16,-1 1-84-16,10 3-102 15,2-2-49-15</inkml:trace>
  <inkml:trace contextRef="#ctx0" brushRef="#br0" timeOffset="396766.8562">16168 15021 873 0,'0'-8'450'0,"-4"-8"-233"15,-1 1-64-15,-10-2-5 16,-5 2 8-16,-4 5-39 16,-5 2-9-16,2 10-42 15,2 11-24-15,5 8-28 16,2 4-9-16,13 4-3 15,3 2 0-15,14-1 3 16,11-1 0-16,5-12 2 16,6-5 0-16,2-17 1 15,-3-7 0-15,1-12-4 16,-6-11-1-16,-6-6 0 16,-4-6 2-16,-11-5 5 15,-4 1 0-15,-6-1 0 16,-4 3-1-16,-5 10 10 15,0 9 14-15,1 16 9 16,1 10 2-16,3 18-12 16,4 9-17-16,-3 14-13 0,6 9 0 15,0 15-1-15,2 9 0 16,3-4-8-16,-2-3-30 16,9-15-71-16,-2-14-33 15</inkml:trace>
  <inkml:trace contextRef="#ctx0" brushRef="#br0" timeOffset="397127.4106">16455 14796 1506 0,'-4'7'265'0,"-4"12"-34"15,-5 8-104-15,1 14-42 16,0 2 1-16,0 6-24 15,3-2-12-15,3-14-15 16,3-4-16-16,5-12-12 16,3-11-3-16,2-13-5 15,3-4 1-15,0-19-1 16,2 0 1-16,0-11 5 16,-1-5-3-16,0-2-1 15,-1-1-1-15,2 15-1 16,2 8 5-16,-1 15 8 15,-1 9 1-15,-2 10-1 16,0 9-3-16,3 13-4 16,1 9-5-16,1 7-1 0,5 5 0 15,-4-5-27-15,3 0-36 16,-2-8-113-16,-8-9-105 16</inkml:trace>
  <inkml:trace contextRef="#ctx0" brushRef="#br0" timeOffset="397279.0532">16430 15056 1534 0,'13'-4'303'16,"13"-3"11"-16,6 0-264 16,4 4-25-16,7 4-74 15,-8-1 221-15</inkml:trace>
  <inkml:trace contextRef="#ctx0" brushRef="#br0" timeOffset="397822.3692">15148 14473 1333 0,'-4'4'254'16,"-5"2"-37"-16,13 1-115 15,13 1-18-15,15-2-25 16,13-5-21-16,17 1-25 16,2-6-5-16,4-1-9 15,-5 1-8-15,-21-7-9 16,-11 2-9-16,-18 0-7 16,-11-1 4-16,-10-1 11 15,-4 3 12-15,-7 4 31 16,5 2 13-16,7 11 13 15,0 2-1-15,10 6-14 0,4 3-26 16,6-2-374-16</inkml:trace>
  <inkml:trace contextRef="#ctx0" brushRef="#br0" timeOffset="398332.6843">16318 14509 1494 0,'2'0'233'0,"2"-4"-105"15,8 4-20-15,14 2-29 0,5-2-19 16,17 6-22-16,-1-4-6 15,-1 2-17-15,-4 1-8 16,-11-5-7-16,-2 1-14 16,-15-2-43-16,-5 0-18 15,-9-4-26-15,-8-3 5 16,-6-1 39-16,1-3 18 16,4 6 28-16,0 1 6 15,12 5 31-15,6 3 19 0,2 6 45 16,8 5 14-16,-7 1 16 15,-5 5 12-15,-7-3-29 16,-4-1-11-16,-7 3 319 16</inkml:trace>
  <inkml:trace contextRef="#ctx0" brushRef="#br0" timeOffset="401500.4564">17090 14903 1360 0,'5'1'241'0,"9"3"-68"16,15-2-67-16,5-1-15 15,16-1-54-15,2-2-17 16,0-2-61-16,-3 1-76 16</inkml:trace>
  <inkml:trace contextRef="#ctx0" brushRef="#br0" timeOffset="401686.2611">17138 15046 1666 0,'8'0'343'0,"17"0"-210"16,7-2-34-16,9 2-38 15,6 0-23-15,-3 2 205 16</inkml:trace>
  <inkml:trace contextRef="#ctx0" brushRef="#br0" timeOffset="402237.4499">17856 14980 1492 0,'-9'6'207'0,"-10"3"-108"16,38 1-68-16,16-5-4 15,39-1 0-15,23-5-8 16,40-2-15-16,15 5 8 16,20-5 19-16,-2 3 3 15,-22-4 4-15,-9-4-11 0,-37-3-121 16</inkml:trace>
  <inkml:trace contextRef="#ctx0" brushRef="#br0" timeOffset="402912.3793">18357 14426 1072 0,'7'-11'393'16,"5"-6"-229"-16,-10-4-20 16,-2 1 0-16,-14-2-29 15,-9 4-17-15,-6 2-28 16,-4 2-19-16,-2 10-35 15,4 3-11-15,5 13-13 16,7 5-4-16,10 7 1 16,6 3 0-16,10 0 0 15,4-2 2-15,11-9 3 16,2-4 1-16,3-10 2 16,0-2 1-16,-1-7 2 15,-1-3-1-15,-3-4 1 16,-5 0 1-16,-7 2 1 0,-5 2 0 15,-6 8-1 1,-1 8 5-16,-6 13 10 0,0 7 3 16,2 19 1-16,-2 0-5 15,7 8-7-15,2 3 0 16,1-7-1-16,2-2 2 16,3-10 0-16,-3-7-1 15,4-12-31-15,0-5-37 16,0-13-208-16</inkml:trace>
  <inkml:trace contextRef="#ctx0" brushRef="#br0" timeOffset="403118.6131">18536 14640 1644 0,'0'5'337'0,"0"10"-196"16,-2 3-27-16,0 8-47 16,0 4-24-16,1-3-31 15,-3-1-21-15,4-4-90 16,0-7-258-16</inkml:trace>
  <inkml:trace contextRef="#ctx0" brushRef="#br0" timeOffset="403240.2867">18526 14454 1519 0,'-4'-4'195'16,"1"3"-369"-16</inkml:trace>
  <inkml:trace contextRef="#ctx0" brushRef="#br0" timeOffset="403506.3062">18662 14701 1486 0,'1'17'278'15,"4"11"-21"-15,-5 0-130 16,0-1-30-16,0-9-45 16,1-3-20-16,4-9-17 15,4-9-9-15,2-9-24 16,4-8-10-16,2-4-10 15,3-1 3-15,4 5 21 16,-1 3 15-16,-2 9 33 16,-1 5 16-16,-8 10 39 15,-1 9 9-15,-6 3-12 16,-3 7-6-16,-2 2-71 16,0 2 77-16</inkml:trace>
  <inkml:trace contextRef="#ctx0" brushRef="#br0" timeOffset="407332.9706">18606 15258 1266 0,'-11'-10'325'16,"-10"-9"-20"-16,-6 11-113 15,-3 4-24-15,-11 13-60 16,-1 8-30-16,-1 14-45 16,1 10-9-16,17 12-10 15,12 1-3-15,23 2-2 16,9-7-1-16,22-20-35 15,7-6-23-15,4-15-54 16,2-5-27-16,-10-3-59 16,-10-6-76-16</inkml:trace>
  <inkml:trace contextRef="#ctx0" brushRef="#br0" timeOffset="407499.5464">18342 15384 1496 0,'12'0'260'0,"4"-1"-45"16,11 3-119-16,5 3-23 15,4-1-30-15,1 4-24 0,1-1-58 16,4 7-57-16</inkml:trace>
  <inkml:trace contextRef="#ctx0" brushRef="#br0" timeOffset="407737.6422">18719 15481 1504 0,'-4'3'258'0,"-4"6"-81"16,3 2-56-16,4 5-56 16,4 4-10-16,9-1-15 15,8 2-7-15,6-4-7 16,3-4-3-16,0-13 10 15,-2-1 14-15,-7-17 20 16,-7-1 2-16,-13-5-9 16,-6-3-13-16,-21 5-32 15,-7 3-5-15,-9 13-40 0,-1 3 213 16</inkml:trace>
  <inkml:trace contextRef="#ctx0" brushRef="#br0" timeOffset="427527.4208">10728 15619 1189 0,'-4'4'312'0,"-1"5"-142"15,0 14-22-15,-4 17-31 16,-6 15-6-16,-19 26-11 15,-8 8-21-15,-24 9-25 16,-3-1-12-16,-2-8-21 16,3-5-4-16,-3-12-3 15,4-6-1-15,6-22-9 16,3-13-4-16,30-17-42 16,7-12-33-16,18-6-57 15,6-7-24-15,9-3-114 16</inkml:trace>
  <inkml:trace contextRef="#ctx0" brushRef="#br0" timeOffset="427732.3848">10102 16334 951 0,'-6'-1'420'15,"-10"1"-234"-15,3 7-78 16,4 12-23-16,-1 4-1 15,7 6-16-15,3 2-7 16,6-5-3-16,6-1-3 16,4-8-7-16,4 3 0 0,7-12-29 15,4-9-48-15</inkml:trace>
  <inkml:trace contextRef="#ctx0" brushRef="#br0" timeOffset="428584.6783">8127 16691 773 0,'1'-18'527'0,"4"-17"-286"16,-11 3-86-16,-3 1 7 15,-4-4-36-15,-1 4-23 16,0 3-24-16,2 8-11 0,-3 19-23 15,-3 4-13-15,1 23-19 16,-4 13-10-16,3 25-5 16,3 19-3-16,8 32-2 15,6 14 1-15,0 11 8 16,3 1 6-16,-3-12 10 16,-5-9 1-16,0-18 0 15,-6-11-1-15,-7-21-3 16,5-11 3-16,-6-18 5 15,-6-12 2-15,-6-21-14 16,-4-11-31-16,5-16-104 16,8-5-96-16</inkml:trace>
  <inkml:trace contextRef="#ctx0" brushRef="#br0" timeOffset="429053.0353">7959 16956 965 0,'-8'-3'431'0,"-9"-1"-233"16,0 4-45-16,-8 5-23 16,-2 5-13-16,-4 8-59 15,1 0-18-15,9 17-27 16,8 5-5-16,18 11-6 15,9 5 2-15,23 0-1 16,6-6-1-16,10-13 6 16,4-9 6-16,-9-50 9 47,-24 11 2-47,-13 5 39 0,-5 3 22 0,1 1 5 0,78-57 20 0,-37-17-25 0,-25-8-27 15,-80 40-12-15,-6 6-25 16,5 8-36-16,6 3-48 15,23 14-125-15</inkml:trace>
  <inkml:trace contextRef="#ctx0" brushRef="#br0" timeOffset="430598.76">8119 17632 1210 0,'-1'-2'341'0,"0"-3"-102"15,-4 7-66-15,4-2-21 16,0 0-44-16,-3 22-22 0,-2 39-29 15,3-27-17-15,1-1-22 16,2 1-8-16,0-10-20 16,4 1-39-16,0-16-148 15</inkml:trace>
  <inkml:trace contextRef="#ctx0" brushRef="#br0" timeOffset="431015.6393">8065 17641 1466 0,'4'-2'229'0,"9"-6"-95"15,3 1-3-15,12-2-54 0,5 2-23 16,10 1-28-16,3 3-7 16,-10 8-7-16,-5 2-2 15,-17 9 2-15,-9 6 1 16,-11 2 1-16,-7 3 1 16,-9-2-3-16,-8-4 1 15,5-9 1-15,-1-8-5 16,14-6-8-16,8-7-3 0,13-3-8 15,7 3 0-15,10 2 6 16,1 6 2-16,-3 6 7 16,-7 5 7-16,-11 12 24 15,-6 4 6-15,-19 5 4 16,-6 3-3-16,-14-11-24 16,-2-6-32-16,11-17-105 15</inkml:trace>
  <inkml:trace contextRef="#ctx0" brushRef="#br0" timeOffset="431896.4622">8699 16992 932 0,'-3'-3'398'0,"1"-2"-218"15,-1 5-76-15,2 0-4 16,-1 0-2-16,1 15-2 16,2 54 2-16,4-10-2 15,-4 2-1-15,0 8-37 16,2-1-17-16,-3-12-23 16,2-8-7-16,1-20-44 0,0-13-57 15</inkml:trace>
  <inkml:trace contextRef="#ctx0" brushRef="#br0" timeOffset="432064.0895">8632 16973 1491 0,'11'-3'233'15,"17"-4"-88"-15,12 4-60 0,18 3-42 16,-1-1-13-16,2 0-22 15,-1-1-16-15,-8 5-136 16</inkml:trace>
  <inkml:trace contextRef="#ctx0" brushRef="#br0" timeOffset="432298.025">8752 17430 1305 0,'4'-4'278'0,"19"-6"-27"0,10 1-90 16,7-6-85-16,11 4-13 15,-4-1-40-15,1 8-5 16,-1 5-90-16,-9 2-95 15</inkml:trace>
  <inkml:trace contextRef="#ctx0" brushRef="#br0" timeOffset="432468.4815">8663 17186 1521 0,'14'3'248'15,"7"-2"-95"-15,20 5-107 16,12 0-3-16,8-5-25 16,4-1-18-16,-1-2 73 15</inkml:trace>
  <inkml:trace contextRef="#ctx0" brushRef="#br0" timeOffset="432823.5376">8601 16823 1579 0,'8'0'243'15,"15"1"-190"-15,9 1-12 16,15-2-5-16,4 1-11 16,-4-1-15-16,4-1-3 15,-16 0-1-15,-2-4-3 16,-7-2-13-16,-13 1-9 0,-1-5-7 16,-10 0 3-16,-2 0 10 15,-1 1 13-15,-6 3 35 16,1 5 12-16,-1 4 17 15,-1 6-3-15,3 5-19 16,5 1-38-16</inkml:trace>
  <inkml:trace contextRef="#ctx0" brushRef="#br0" timeOffset="433093.3248">9332 17197 1554 0,'-2'0'317'16,"-3"-1"-73"-16,-4 0-86 0,9 7-103 16,0 1-57-16</inkml:trace>
  <inkml:trace contextRef="#ctx0" brushRef="#br0" timeOffset="433695.4093">9735 17257 733 0,'-1'-5'494'16,"1"-7"-205"-16,0 0-151 16,-14-3-24-16,4 3-8 15,-12-1-20-15,-7 3-10 16,-4 3-9-16,-4 3-2 0,3 10-30 15,3 6-11-15,10 11-21 16,6 2-9-16,11 3-4 16,5 5 0-16,16-3 5 15,3-4 5-15,11-9 11 16,4-9 4-16,1-12 4 16,6-8-1-16,-7-12-4 15,-1-6 0-15,-7-7-2 16,-8-3-2-16,-5-4-1 15,-5-6-1-15,-5 3-2 16,0-3 2-16,-5 4-2 16,-5 8-2-16,-6 6 27 15,0 12 7-15,-2 17 1 16,5 12 3-16,3 17-27 16,-2 8-6-16,7 14 0 15,-2 4 1-15,6 8 0 16,4 2 0-16,5-2-3 15,-1-3-1-15,5-13-49 0,-4-10-39 16,1-17-124-16</inkml:trace>
  <inkml:trace contextRef="#ctx0" brushRef="#br0" timeOffset="434080.6633">9959 17032 1609 0,'0'6'317'0,"-5"9"-163"16,1 7-30-16,-4 9-35 16,-1 7-15-16,0 11-12 15,1-1-6-15,6 4-18 16,-2-8-6-16,7-12-20 16,-3-12-2-16,3-20-3 15,2-11-2-15,-1-15-5 16,6-8 2-16,-1-11-4 15,1-3-11-15,-3-5-27 16,1 0-5-16,0 8 6 16,-1 2 8-16,4 15 25 15,-1 8 6-15,1 16 5 16,0 11 2-16,3 16 5 16,2 3-1-16,2 13-5 0,5 2-2 15,3 9-3 1,-1 2 1-16,-1-2 1 0,-1-2 2 15,-9-7-15-15,-1-5-28 16,-4-16-81-16,-8-8-68 16</inkml:trace>
  <inkml:trace contextRef="#ctx0" brushRef="#br0" timeOffset="434232.3448">9882 17238 1623 0,'3'0'297'0,"12"-1"-192"16,13-2-58-16,15-3-10 16,8-2-20-16,8 0-88 15,-4-1 67-15</inkml:trace>
  <inkml:trace contextRef="#ctx0" brushRef="#br0" timeOffset="434605.8886">9882 16793 1559 0,'10'2'245'16,"14"4"-172"-16,8 1-12 16,12 0-25-16,4 0-17 15,2-2-12-15,0 0 0 16,-12-3-1-16,-9-2-3 16,-11-3-27-16,-7-5-18 0,-1-4-5 15,-4-3 3-15,-8-1 25 16,2 3 14-16,-2 5 41 15,2 5 15-15,4 7 21 16,0 6 6-16,3 8-30 16,-3 3-11-16,-3 3-28 15,2 1-36-15</inkml:trace>
  <inkml:trace contextRef="#ctx0" brushRef="#br0" timeOffset="435009.815">10614 17090 1341 0,'7'2'273'16,"6"2"13"-16,14-4-167 16,13 1-34-16,3-2-35 15,4 1-19-15,4 4-22 16,-5-2 3-16,-2 3-59 16,-6-1-67-16</inkml:trace>
  <inkml:trace contextRef="#ctx0" brushRef="#br0" timeOffset="435233.2171">10717 17231 1237 0,'8'-3'316'15,"14"2"-40"-15,3-1-106 16,14-1-62-16,1-1-6 16,3 1-49-16,3 0-13 15,-6 1-53-15,-4 0 10 16</inkml:trace>
  <inkml:trace contextRef="#ctx0" brushRef="#br0" timeOffset="436331.2104">11619 16936 1253 0,'-20'-3'303'16,"-15"0"-98"-16,-2 7-74 16,0 8-30-16,2 12-55 15,5 2-19-15,8 6-21 16,10 8-1-16,12 6 0 15,10 5 0-15,19 0-1 16,10-7-2-16,13-12 2 16,6-10 0-16,6-20 2 15,-9-10 2-15,-3-17 4 16,-9-11 2-16,-18-9 28 16,-5-2 11-16,-22-6 24 15,-8 2 10-15,-15 5-17 16,-6 4-12-16,-9 13-31 15,-6 6-12-15,-4 17-32 0,5 3-33 16,8 12-81-16,8 6-103 16</inkml:trace>
  <inkml:trace contextRef="#ctx0" brushRef="#br0" timeOffset="436527.8317">11775 16953 1526 0,'-4'7'285'0,"-15"9"-54"15,-10 6-24-15,-21 15-61 16,-11 8-32-16,-5 15-54 16,9 2-21-16,20 0-61 15,15-9 380-15</inkml:trace>
  <inkml:trace contextRef="#ctx0" brushRef="#br0" timeOffset="442072.2153">12429 15730 761 0,'0'-1'459'0,"-1"1"-201"16,-3 7-112-16,-4 17 0 15,-2 11 9-15,8 30-24 16,6 13-20-16,21 23-45 16,13 2-22-16,23 7-28 15,12-6-7-15,11-14-3 16,7-6 0-16,-3-23 5 15,-9-7-11-15,-6-11-56 0,-13-6-48 16,-17-6-135-16</inkml:trace>
  <inkml:trace contextRef="#ctx0" brushRef="#br0" timeOffset="442411.2998">13138 16554 1247 0,'18'8'241'0,"8"12"-139"16,-4 0-17-16,-8 6 18 15,-14-2 25-15,-9 5-7 16,-5-1-8-16,-11-10-25 16,-5 0-20-16,2-8-42 15,1-3-12-15,8-2-43 0,6-1-50 16</inkml:trace>
  <inkml:trace contextRef="#ctx0" brushRef="#br0" timeOffset="445933.6575">13853 16296 1443 0,'-7'-8'216'15,"-11"-7"-78"-15,1 15-3 16,0 17-27-16,1 13-21 16,8 28-32-16,2 11-15 15,9 25-26-15,7 11-9 16,2 15 0-16,-7 4 2 16,-6 3 1-16,-6-2 3 0,-10-12-4 15,-1-8 0-15,0-28 3 16,3-15-11-16,-2-36-60 15,1-16-74-15</inkml:trace>
  <inkml:trace contextRef="#ctx0" brushRef="#br0" timeOffset="446282.7241">13771 16810 1485 0,'-20'5'243'0,"-24"10"-83"16,3 6-49-16,10 16-59 0,4 6-17 16,19 8-14-16,6 1 0 15,19-2 0-15,10-1-2 16,15-10-7-16,7-8-1 15,10-21-1-15,5-12 2 16,-7-25 7-16,-4-10 0 16,-15-14 9-16,-11-3 9 15,-24-5 0-15,-11 1 2 0,-24 11 10 16,-13 10-8-16,-14 19-8 16,-5 8-7-16,8 15-33 15,10 5-38-15,17 7-431 16</inkml:trace>
  <inkml:trace contextRef="#ctx0" brushRef="#br0" timeOffset="446747.5506">14245 16789 1459 0,'0'-1'245'15,"2"6"-48"-15,1 10-38 16,-1 16-60-16,7 14-13 16,-1 10-41-16,-3 2-9 15,3-2-13-15,-6-9-9 0,2-11-7 16,2-8-11-16,-4-19-46 16,-1-8-37-16,-2-22-78 15,-1-1-5-15,-3-13 34 16,-1-6 34-16,2-4 66 15,-3-9 29-15,-1-4 45 16,10 6 27-16,8 5 34 16,5 9 24-16,15 15-34 15,0 8-25-15,11 15-39 16,6 2-16-16,12 13-97 16</inkml:trace>
  <inkml:trace contextRef="#ctx0" brushRef="#br0" timeOffset="446967.7195">14321 17219 1379 0,'14'1'234'15,"23"1"-65"-15,9-5-55 0,14-4-65 16,-1 0-21 0,-2 0-38-16,-6 2-63 0</inkml:trace>
  <inkml:trace contextRef="#ctx0" brushRef="#br0" timeOffset="447147.5156">14266 16940 1528 0,'7'-2'263'0,"16"0"-81"16,9 0-73-16,18 4-42 16,7 0-20-16,7 0-49 15,-8 3-44-15</inkml:trace>
  <inkml:trace contextRef="#ctx0" brushRef="#br0" timeOffset="447303.0284">14793 16979 1556 0,'-3'5'323'15,"-2"2"-50"-15,1 2-109 16,1-4-94-16,-1-4-39 15,4-4-132-15</inkml:trace>
  <inkml:trace contextRef="#ctx0" brushRef="#br0" timeOffset="447688.1575">14196 16543 1530 0,'11'2'246'0,"17"2"-123"16,10 6-28-16,11-3-38 15,7-4-19-15,7-1-26 0,-1-2-2 16,-12 1-2-16,-9-1-3 16,-16 0-26-16,-13-3-24 15,-12-2-48-15,-1-4-13 16,-7-3 23-16,4 0 26 16,4 2 46-16,1 7 32 15,4 3 46-15,-1 1 21 16,-4-1 5-16,0 0-25 15,1 7-72-15,3 11-108 0</inkml:trace>
  <inkml:trace contextRef="#ctx0" brushRef="#br0" timeOffset="448270.5325">15262 17117 967 0,'1'-7'432'0,"3"-5"-277"16,-4 0-51-16,-8-7-4 15,-4 9-29-15,-5-2 2 16,-7-3-8-16,-1 8-8 16,-8-1-11-16,1 7-6 15,-2 7-13-15,6 10-8 0,14 6-15 16,7 4-1-16,14 5 3 15,7-3 1-15,10-4 1 16,2-4 1-16,6-10 1 16,-1-6-1-16,6-12 0 15,-1-7-1-15,-1-12 0 16,-5-3-1-16,-10-10-1 16,-3-4-1-16,-11-3 1 15,-3-2 0-15,-8 3 0 16,-3 0 0-16,-5 8 3 15,-2 7 13-15,4 21 15 16,1 10 2-16,3 18-1 16,5 13-14-16,5 15-16 15,1 7-4-15,3 10-3 16,4 3 0-16,-1 0 2 16,3-4-28-16,3-10-71 15,0-10-45-15</inkml:trace>
  <inkml:trace contextRef="#ctx0" brushRef="#br0" timeOffset="448634.8278">15521 16883 1614 0,'-7'13'314'0,"-7"19"-187"15,2 8-25-15,4 6-16 16,1 4-13-16,6 3-17 15,0-4-8-15,5-8-25 16,4-11-9-16,5-21-5 16,0-10 1-16,4-19-2 15,-2-8-2-15,1-9-1 16,1-4-2-16,-8-7 0 16,-3-6-11-16,-2 0-13 15,2-1 0-15,2 11 0 16,0 10 10-16,-4 17 19 15,-4 14 4-15,4 23 5 16,0 8 0-16,10 16-6 16,5 5-6-16,1 3-2 15,5-2-1-15,-3 0 0 16,-2-2-2-16,-5-6-33 16,0-4-38-16,-7-12-102 0</inkml:trace>
  <inkml:trace contextRef="#ctx0" brushRef="#br0" timeOffset="448779.9578">15504 17087 1529 0,'15'0'243'0,"14"-3"-125"16,3 2-69-16,11-1-85 15,-2-3-68-15</inkml:trace>
  <inkml:trace contextRef="#ctx0" brushRef="#br0" timeOffset="449129.7255">15378 16623 1558 0,'10'0'244'0,"16"5"-160"0,11 3-13 16,12-6-12-16,-17-2-20 31,-16 0-26-31,0 0-4 0,41-7-29 0,-8-3-24 16,-17-5-57-16,-22 6-8 15,-10-10 34-15,0 7 19 16,-2 0 76-16,2 1 30 16,2 11 51-16,2 1 37 0,0 8-15 15,5 5-7-15,1 4-57 16,-3-2-17-16,4 3 377 16</inkml:trace>
  <inkml:trace contextRef="#ctx0" brushRef="#br0" timeOffset="449592.279">14037 17468 1539 0,'-22'6'309'16,"-19"4"-73"-16,10 15-94 15,6 3-29-15,13 8-56 16,10 3-16-16,16-7-11 15,8-3 2-15,15-9-4 16,3-11-7-16,6-10-2 16,1-8-18-16,-1-8 366 15</inkml:trace>
  <inkml:trace contextRef="#ctx0" brushRef="#br0" timeOffset="450111.8885">16100 16974 1300 0,'0'1'275'15,"5"1"-32"-15,7 0-84 16,21 8-80-16,11-7-7 0,13 4-43 16,5-2-15-16,0-5-19 15,-8 2-35-15,-10-4-267 16</inkml:trace>
  <inkml:trace contextRef="#ctx0" brushRef="#br0" timeOffset="450289.6514">16138 17121 1496 0,'7'6'246'0,"12"-1"-88"16,6-4-41-16,19 3-49 15,2-5-24-15,11-1-44 16,1 0 32-16</inkml:trace>
  <inkml:trace contextRef="#ctx0" brushRef="#br0" timeOffset="450645.9272">16779 16732 1532 0,'-23'1'253'15,"-21"1"-99"-15,4 14-106 16,7 12-10-16,11 19-3 16,12 13-3-16,14 7 2 15,11 4 1-15,19-9-20 16,8-11-6-16,21-17-1 15,8-13 1-15,4-26 4 16,0-12 1-16,-19-16 6 16,-13-8 1-16,-27-10 10 15,-13 2 3-15,-12-6-2 16,-11 6-6-16,-11 8-16 16,-4 6-12-16,-7 15-80 15,-2 6-64-15</inkml:trace>
  <inkml:trace contextRef="#ctx0" brushRef="#br0" timeOffset="450796.3447">17012 16797 1590 0,'-7'16'378'16,"-12"27"-52"-16,-9 18-59 15,-17 12-96-15,-1 5-59 16,4 4-118-16,8-7 303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27:34.7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21459 15978 2 0,'-20'12'0'16,"10"-2"-1"-16,-3-13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9:24:45.7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16226 7484 654 0,'2'-8'484'0,"3"-4"-173"15,5-1-189-15,0 0 2 16,1 10-1-16,-3 2 20 16,-8 13-16-16,-4 11-11 15,-9 11-41-15,-5 6-24 16,-1 5-32-16,0-1-6 0,3-7-5 16,8-4-1-16,5-17-1 15,-2-7-2-15,8-14-9 16,-1-8-8-16,9-9-14 15,4-5-5-15,5-6 5 16,2-1 5-16,-5-3 16 16,1 2 6-16,-4 3 7 15,-2 1 8-15,-4 12 19 16,-4 3 7-16,-1 15 4 16,-1 7-3-16,0 12-15 15,3 8-10-15,6 9-8 16,6 1-3-16,7 1-5 15,2-3-2-15,1-4-48 16,-5-4-38-16,-8-5-132 16</inkml:trace>
  <inkml:trace contextRef="#ctx0" brushRef="#br0" timeOffset="161.132">16241 7617 1556 0,'24'-1'253'0,"15"-4"-137"15,11 2-99-15,-3 3-105 0</inkml:trace>
  <inkml:trace contextRef="#ctx0" brushRef="#br0" timeOffset="503.5549">15953 7287 1537 0,'4'10'258'16,"7"21"-118"-16,1 11-33 15,6 22-34-15,-3 7-8 16,-6 9-24-16,1 2-9 15,-10-6-50-15,-6-6-38 16,1-17-96-16,-3-10-107 16</inkml:trace>
  <inkml:trace contextRef="#ctx0" brushRef="#br0" timeOffset="922.1601">15972 7295 1462 0,'34'-5'195'16,"26"-5"-108"-16,18 5-58 15,5 0-3-15,8 5-9 16,4 1-5-16,-20 6-7 15,-11 0-1-15,-24 0-1 16,-10 1 0-16,-10-6-1 16,-3-2 0-16,-3-2 2 0,-1-5 0 15,-5-2 3-15,-5-3 6 16,-3 0 32-16,-1 0 18 16,-5 3 30-16,2 3 16 15,-3 6-22-15,3 2-15 16,0 11-29-16,0 8-11 15,4 18-12-15,4 13-7 0,5 12-7 16,3 10-3 0,-2 5-3-16,-1-6-14 0,4 1-21 15,-3-10-22-15,4-14-60 16,-4-6-44-16</inkml:trace>
  <inkml:trace contextRef="#ctx0" brushRef="#br0" timeOffset="1165.9401">16038 7879 1610 0,'10'0'302'0,"20"-1"-185"16,19 1-30-16,39-2-20 0,23 1-10 16,22 1-14-16,3 0-2 15,-20 0-10-15,-16 1-14 16,-28-1-60-16</inkml:trace>
  <inkml:trace contextRef="#ctx0" brushRef="#br0" timeOffset="8140.8612">1817 8634 223 0,'-7'2'96'0,"-5"4"-37"16,1 2-59-16,8-3-12 16,3 0-35-16</inkml:trace>
  <inkml:trace contextRef="#ctx0" brushRef="#br0" timeOffset="8424.0352">2183 8612 1092 0,'-3'-8'382'0,"-7"-15"-192"16,-10 4 15-16,-14 0-20 15,-7 0-7-15,-16 7-37 16,-5 0-27-16,0 18-52 16,0 7-20-16,16 13-36 0,10 14-7 15,14 7-4-15,17 0 1 16,22 4 2-16,6-12-1 15,34-12 3-15,5-8 1 16,8-20 5-16,9-7 1 16,-24-13 4-16,-9-3-4 15,-18-6-28-15,-13 0-26 0,-13-4-72 16,-8 1-59-16</inkml:trace>
  <inkml:trace contextRef="#ctx0" brushRef="#br0" timeOffset="8633.746">1995 8305 1574 0,'0'0'333'0,"-3"0"-97"16,2 6-30-16,0-6-74 15,0 23-29-15,10 60-35 16,-3-22-16-16,8 19-29 15,1 4-11-15,-5 5-18 16,6 4-23-16,-4-18-87 16,-1-7-45-16</inkml:trace>
  <inkml:trace contextRef="#ctx0" brushRef="#br0" timeOffset="9007.1265">2215 9028 1190 0,'0'20'303'16,"0"10"-179"-16,0-1-32 15,2 0-15-15,1-8-27 16,2-2-11-16,0-10-13 16,0-9 1-16,-3-8 0 15,-2-5 3-15,-1-9 4 16,-3-1 3-16,1-3 4 16,-3-2 4-16,1 1-2 15,0-1-2-15,1-1-13 16,4 3-4-16,3 3-12 15,6 7-9-15,9 6-7 16,5 5 3-16,11 4-88 16,5 1-63-16</inkml:trace>
  <inkml:trace contextRef="#ctx0" brushRef="#br0" timeOffset="9281.469">2289 9230 1399 0,'12'0'230'0,"20"0"-73"16,4 0-34-16,9-2-65 16,2-1-24-16,-12-1-44 15,-8-3-56-15</inkml:trace>
  <inkml:trace contextRef="#ctx0" brushRef="#br0" timeOffset="9463.104">2221 9089 1501 0,'8'0'274'0,"9"-1"-53"16,11 0-104-16,12 1-10 15,12 1-49-15,0 0-15 16,1-1-75-16</inkml:trace>
  <inkml:trace contextRef="#ctx0" brushRef="#br0" timeOffset="9867.8043">2787 8701 1391 0,'0'0'259'16,"-2"0"-17"-16,13 2-57 15,21-2-88-15,12 0-27 16,16-2-41-16,1-2-14 15,-8 3-39-15,-7 1-42 0,-8 0-199 16</inkml:trace>
  <inkml:trace contextRef="#ctx0" brushRef="#br0" timeOffset="10041.999">2782 8852 1515 0,'4'2'266'0,"18"7"-91"16,10-3-56-16,23-7-70 15,3 1-18-15,-1-6-39 16,-2-1-48-16</inkml:trace>
  <inkml:trace contextRef="#ctx0" brushRef="#br0" timeOffset="10555.6247">3876 8573 1217 0,'-14'-7'328'0,"-19"-7"-90"15,-6 2 3-15,-8 6-58 16,-5 1-27-16,3 12-64 16,0 4-30-16,12 14-40 15,7 6-13-15,16 6-5 0,14 4 1 16,15 5 6-16,11 0 1 15,17-10 4-15,7-4 0 16,6-20 2-16,6-11 0 16,-2-11 0-16,-10-11-5 15,-12-6-32-15,-8-3-31 16,-23-4-84-16,-6 0-48 0,-16 8-169 16</inkml:trace>
  <inkml:trace contextRef="#ctx0" brushRef="#br0" timeOffset="10760.4057">3692 8310 1472 0,'1'-2'292'16,"2"-3"-24"-16,0 18-73 16,-1 10-27-16,3 25-66 15,0 12-15-15,-1 20-21 16,-4 8-12-16,-1 10-18 15,-3 4-7-15,3-12-35 16,1-10-25-16,5-18-95 16,2-13-46-16</inkml:trace>
  <inkml:trace contextRef="#ctx0" brushRef="#br0" timeOffset="11074.7479">3872 9142 1603 0,'-1'8'341'0,"-1"7"-137"16,5 6-92-16,1 0-29 0,4-4-40 15,0-3-9-15,0-9-10 16,-2-5 0-16,-6-9-4 15,-1-4 0-15,-4-9-6 16,0-2-5-16,2-6-4 16,1 0-2-16,6 0-3 15,4 7-3-15,5 3-2 16,6 0-1-16,6 9-20 16,5 3-22-16,4 4-95 15,1 7-91-15</inkml:trace>
  <inkml:trace contextRef="#ctx0" brushRef="#br0" timeOffset="11299.3422">3869 9260 1518 0,'5'2'261'16,"11"-1"-99"-16,7-1-29 16,14-1-56-16,6-2-24 15,-1-1-30-15,3 2-2 0,-7-2-80 16,-4 1-74-16</inkml:trace>
  <inkml:trace contextRef="#ctx0" brushRef="#br0" timeOffset="11464.9559">3914 9147 1516 0,'4'-1'263'0,"10"1"-87"16,9 1-64-16,11 1-65 15,9-2-13-15,4 1-74 16,-3-3-305-16</inkml:trace>
  <inkml:trace contextRef="#ctx0" brushRef="#br0" timeOffset="11912.0193">4200 8457 1353 0,'-3'11'247'0,"-3"12"-53"15,-2 1-36-15,-2 0-74 16,-1-3-25-16,3-8-25 15,5-2-8-15,0-12-9 16,2 0 1-16,1-7-13 16,-1-12-2-16,3 3-7 15,4-11-4-15,2-2 0 16,3-1 1-16,0-1 4 16,1 3 1-16,1 3 2 15,-1 9 2-15,-4 7 13 16,-1 5 8-16,1 17 10 15,1 3 0-15,7 16-9 16,2 5-8-16,-1 1-7 0,3-2-4 16,-3 1-10-16,-1-5-26 15,-4-5-89-15,1-2-79 16</inkml:trace>
  <inkml:trace contextRef="#ctx0" brushRef="#br0" timeOffset="12063.6124">4166 8502 1646 0,'9'5'327'0,"12"2"-215"16,7-5-49-16,15 1-75 16,2-3-15-16</inkml:trace>
  <inkml:trace contextRef="#ctx0" brushRef="#br0" timeOffset="12498.6263">4791 8794 1572 0,'16'0'266'0,"23"1"-168"16,6-1-37-16,-3 0-42 15,0 0-16-15,-4 0-78 16,-7 0-112-16</inkml:trace>
  <inkml:trace contextRef="#ctx0" brushRef="#br0" timeOffset="12751.9411">4804 8966 1315 0,'21'0'257'0,"13"1"-95"15,9-4-53-15,5-1-16 0,2 1-41 16,5-2-6-16</inkml:trace>
  <inkml:trace contextRef="#ctx0" brushRef="#br0" timeOffset="15286.0143">5931 8396 1262 0,'-6'-20'298'16,"-6"-20"-98"-16,-11 6-34 16,-3 5-22-16,-8 13-29 15,2 9-26-15,4 20-32 16,1 12-16-16,8 29-28 16,7 16-10-16,12 35-10 15,8 16-2-15,8 19 4 16,1 3 0-16,-2-6 5 0,-6-7 1 15,-7-17 7-15,-2-15 2 16,-9-24 4-16,0-16 1 16,-2-28 6-16,-5-7-11 15,-1-22-63-15,-1-6-52 16</inkml:trace>
  <inkml:trace contextRef="#ctx0" brushRef="#br0" timeOffset="15665.2126">5818 8785 1391 0,'-19'-5'250'0,"-22"-5"-6"16,3 8-48-16,0 11-97 15,3 7-19-15,7 19-67 16,5 5-6-16,15 9 2 16,8 4 5-16,20-8 11 15,9-2 7-15,16-21 27 0,11-13 3 16,9-13 1-16,2-10 1 15,-17-14-21-15,-8 0-2 16,-27-10 1-16,-13-3-2 16,-13 2-12-16,-16 2-7 15,-11 5-51-15,2 5-35 16,4 9 366-16</inkml:trace>
  <inkml:trace contextRef="#ctx0" brushRef="#br0" timeOffset="15968.4024">6379 8611 1537 0,'0'10'281'16,"1"10"-93"-16,2 17-60 16,-1 12 3-16,0 22-23 15,4 9-11-15,-5-7-39 16,-1-9-13-16,4-19-23 16,-4-18-6-16,2-14-22 15,4-10-30-15,-2-14-81 0,3-6-45 16,-1-8-118-16</inkml:trace>
  <inkml:trace contextRef="#ctx0" brushRef="#br0" timeOffset="16096.0608">6373 8620 1417 0,'15'-6'213'16,"23"-2"-95"-16,3 4-37 0,13 0-51 15,1 2-15 1,6 2-50-16,2 3-93 0</inkml:trace>
  <inkml:trace contextRef="#ctx0" brushRef="#br0" timeOffset="16322.6019">6431 9071 1525 0,'1'1'249'0,"11"7"-108"15,10-3-23-15,19-7-41 16,10 2-11-16,6-10-38 0,1 3-14 16,0 4-96-16,-7-3-75 15</inkml:trace>
  <inkml:trace contextRef="#ctx0" brushRef="#br0" timeOffset="16501.6467">6437 8836 1675 0,'12'2'342'0,"18"3"-244"16,13-3-21-16,11 1-45 15,5-3-14-15,7 0-50 16,-6 1 281-16</inkml:trace>
  <inkml:trace contextRef="#ctx0" brushRef="#br0" timeOffset="16649.8789">6973 8909 1829 0,'0'-1'468'16,"0"-2"-279"-16,4-4-166 15,7-2-221-15</inkml:trace>
  <inkml:trace contextRef="#ctx0" brushRef="#br0" timeOffset="17278.0073">7455 8985 1245 0,'-1'-4'284'0,"-1"-5"-136"16,0-2-9-16,-12 0-28 15,3 0-11-15,-10 1-7 16,-11-3 8-16,-5 8-29 16,-5 1-14-16,0 9-31 15,9 5-14-15,13 7-13 0,6 3 0 16,14-2 2-16,4 7 3 16,18-7 6-16,5 2 2 15,10-8 1-15,2-7 0 16,-1-9-3-16,-3-11 1 15,-5-10-12-15,-5-6-4 16,-2-9-5-16,-6-5-3 16,-9-1 11-16,-3-4 1 0,-7-1 5 15,-5 2 1-15,-2 5 11 16,-4 8 9-16,-4 18 10 16,2 6 2-16,7 20-11 15,-1 7-12-15,9 15-13 16,0 9 0-16,0 14 2 15,5 11 0-15,2 6 0 16,3-3 0-16,1-9-23 16,1-10-31-16,-1-16-88 15,1-5-180-15</inkml:trace>
  <inkml:trace contextRef="#ctx0" brushRef="#br0" timeOffset="17666.9634">7707 8680 1726 0,'-4'6'396'0,"-7"10"-209"0,0 8-61 16,2 14-56-16,-1 5-9 16,2 10-19-16,2 1-9 15,-3-1-18-15,2-7-4 16,0-15-2-16,4-9-4 15,3-17-10-15,0-5-5 16,2-13-9-16,3-2-4 0,4-19-3 16,5-5-1-16,0-15-13 15,-3-5 6-15,1 2 9 16,-4-1 8-16,1 18 43 16,4 9 13-16,1 20 17 15,2 11 4-15,2 18-20 16,2 5-9-16,5 16-15 15,-2 4-7-15,6 14-4 16,-6 1-1-16,1-4-7 16,-1-4-13-16,-8-15-47 15,0-4-39-15,-8-11-88 16,-2-5-209-16</inkml:trace>
  <inkml:trace contextRef="#ctx0" brushRef="#br0" timeOffset="17802.6324">7683 8934 1596 0,'8'0'337'0,"11"0"-111"15,13 2-141-15,5-2-35 16,10 2-39-16,-4-2-30 16</inkml:trace>
  <inkml:trace contextRef="#ctx0" brushRef="#br0" timeOffset="18342.6809">6349 8451 1403 0,'8'1'234'0,"1"-1"-74"16,17 1-40-16,5-1-22 15,10 3-44-15,10 1-16 16,2-3-21-16,5-1-7 15,-6-1-17-15,-6-5-16 0,-8-1-38 16,-5-2-24 0,-20-7 2-16,-6 1 15 0,-15-4 47 15,-9 7 31-15,-4 6 42 16,1 6 25-16,9 9 24 16,3 4-5-16,8 4-24 15,4-1-20-15,10-1-37 16,5-2-41-16</inkml:trace>
  <inkml:trace contextRef="#ctx0" brushRef="#br0" timeOffset="18841.9826">7688 8432 1529 0,'3'-1'290'15,"3"0"-56"-15,13 4-112 16,9 4-20-16,11 1-37 16,3 0-15-16,-2-3-26 15,-5-4-7-15,-9-1-26 16,-1-3-22-16,-10-2-79 15,-3 2-53-15,-12-7-47 16,-4 1 16-16,-4 0 71 16,-3-3 47-16,4 5 75 15,1 3 33-15,4 4 68 16,1 3 46-16,1-3 52 16,0 4 20-16,2 18-37 15,5 28-32-15,-9-28-52 0,0-8-25 16,0-1-26-16</inkml:trace>
  <inkml:trace contextRef="#ctx0" brushRef="#br0" timeOffset="20274.7795">8368 8829 1475 0,'21'0'186'0,"26"-1"-138"16,6-2-43-16,2 0-128 15</inkml:trace>
  <inkml:trace contextRef="#ctx0" brushRef="#br0" timeOffset="20462.0197">8331 8977 1652 0,'5'3'362'0,"11"2"-172"16,8-1-31-16,17-2-62 15,6-2-33-15,7-1-38 16,2 0-38-16</inkml:trace>
  <inkml:trace contextRef="#ctx0" brushRef="#br0" timeOffset="20926.2279">8983 8878 1532 0,'13'3'226'0,"22"-3"-155"0,19 0-15 15,36-3-21-15,17 1-6 16,30-4-18-16,17-2 1 16,6-1 2-16,0-3-1 15,-3 3 1-15,-16 1-9 16,-22 0-58-16,-17 1-103 16</inkml:trace>
  <inkml:trace contextRef="#ctx0" brushRef="#br0" timeOffset="21509.8327">9472 8379 1209 0,'8'-7'312'0,"9"-4"-143"16,-7-8-35-16,-1 1 2 15,-4-3-37-15,-5-1-10 16,-8 0-17-16,-4 0-12 16,-9 1-18-16,-4 3-7 15,-5 5-17-15,-1 8-7 16,3 7-13-16,5 7-6 16,12 14-5-16,1-1-1 15,10 9 4-15,2 3 2 16,9-8 4-16,4 2 2 0,7-12 2 15,3-8-2-15,3-10-2 16,0-6-3-16,-5-10-1 16,-2-1 1-16,-9-1 5 15,-5-1 1-15,-5 9 3 16,-2 6-1-16,-4 9 9 16,-1 12 0-16,-1 15 3 15,2 8 1-15,4 14-8 16,1 3-2-16,5-1-3 15,2-1 1-15,2-8-1 16,4-8-20-16,-6-12-107 16,6-10-102-16</inkml:trace>
  <inkml:trace contextRef="#ctx0" brushRef="#br0" timeOffset="21677.3879">9716 8513 1330 0,'3'6'293'0,"-1"3"28"16,-1 9-180-16,-1 3-18 15,-1 0-58-15,1-2-22 16,1-3-30-16,5-3-44 0</inkml:trace>
  <inkml:trace contextRef="#ctx0" brushRef="#br0" timeOffset="21811.3796">9644 8257 1408 0,'0'-2'214'16,"4"-2"-79"-16,1 8-110 16,5 1-94-16</inkml:trace>
  <inkml:trace contextRef="#ctx0" brushRef="#br0" timeOffset="22063.7104">9931 8580 1499 0,'2'12'263'0,"0"13"-64"0,-2-5-50 16,-3-5-49-16,2-3-22 15,1-11-31-15,0-2-13 16,5-10-19-16,-1-6-13 15,6-7-15-15,2-3-4 16,2 2 0-16,3 1 8 16,5 10 14-16,-1 8 11 15,-2 10 25-15,-6 6 11 16,-7 12-3-16,0 2-7 0,-4 6-47 16,2 5 379-1</inkml:trace>
  <inkml:trace contextRef="#ctx0" brushRef="#br0" timeOffset="22512.5693">9853 9133 1365 0,'-3'-8'250'0,"-12"-10"-30"16,-9-1-13-1,-9 5-45-15,-14 4-22 0,-4 11-57 16,-1 11-21-16,8 12-33 16,10 7-9-16,13 13-14 15,16 5-4-15,12 9-2 16,12-3-1-16,16-4 1 15,11-10 0-15,14-19-15 16,1-7-40-16,-5-18-100 16,-7-6-90-16</inkml:trace>
  <inkml:trace contextRef="#ctx0" brushRef="#br0" timeOffset="22872.9104">9556 9241 1077 0,'0'0'399'0,"2"3"-178"16,9-1-81-16,18 1-70 15,3-1-20-15,16 1-31 0,-4 3-10 16,0 1-5-16,-3 3-1 16,-13-1 0-16,0-1 2 15,-11-1-1-15,-4-1 1 16,-8-2 4-16,-6-2 1 15,-2 5 20-15,0 3 7 16,-4 5 3-16,7 2 1 0,1 3-22 16,5-3-8-1,11 5-7-15,2-1-1 0,8-7 20 16,2-3 15-16,-4-14 35 16,-2-9 13-16,-8-13 3 15,-10-4 3-15,-14-2-7 16,-12-1-9-16,-18 8-23 15,-4 3-18-15,-3 15-51 16,2 10-27-16</inkml:trace>
  <inkml:trace contextRef="#ctx0" brushRef="#br0" timeOffset="30932.7099">12713 2315 965 0,'5'3'413'16,"3"3"-264"-16,1 14-37 15,-1 4 17-15,0 7 4 16,-1-2-4-16,-2-12-24 16,0-9 0-16,11-27-40 0,8-20-15 15,19-31-24-15,17-10-16 16,14-6-14-16,-1 8-36 16,-2 19-149-16</inkml:trace>
  <inkml:trace contextRef="#ctx0" brushRef="#br0" timeOffset="31348.8562">12698 2973 1492 0,'-1'12'241'15,"1"12"-80"-15,-4-1-15 16,3-8-32-16,9-9 2 16,13-21-35-16,14-17-14 15,28-32-27-15,18-13-18 16,26-10-44-16,5 7-35 15</inkml:trace>
  <inkml:trace contextRef="#ctx0" brushRef="#br0" timeOffset="39842.325">11049 8710 1138 0,'-11'3'355'0,"-5"2"-165"16,10 1-77-16,26 0-50 15,21-3-10-15,26-2-12 16,14-1-10-16,16-1-19 16,5-1-6-16,5-1-2 15,-3 3-2-15,-20 3-71 16,-18-1-63-16</inkml:trace>
  <inkml:trace contextRef="#ctx0" brushRef="#br0" timeOffset="40080.6818">11063 8876 1450 0,'-1'0'210'16,"6"2"-84"-16,13-3-5 16,26 0-40-16,10-3-6 15,20 2-21-15,7 2-9 16,6 0-12-16,4 0-8 16,-7-1-9-16,-4-1-6 15,-13-6-78-15,-12-3-79 16</inkml:trace>
  <inkml:trace contextRef="#ctx0" brushRef="#br0" timeOffset="40307.0763">11693 8612 1513 0,'16'7'268'15,"8"6"-46"-15,11 13-153 16,0 6-2-16,-7 6-9 16,-5 2-9-16,-17-4-4 15,-10-1-11-15,-14-8-34 16,-7-3-37-16,-16-12-121 16,-6 0-215-16</inkml:trace>
  <inkml:trace contextRef="#ctx0" brushRef="#br0" timeOffset="40565.9139">10989 8708 1554 0,'-23'15'304'0,"-22"23"-79"15,0 7-32-15,26 10-39 16,14 0-39-16,33-4-44 16,18-7-12-16,42-23 186 15</inkml:trace>
  <inkml:trace contextRef="#ctx0" brushRef="#br0" timeOffset="41480.1206">1572 10606 1523 0,'4'2'239'0,"14"-5"-107"16,18 1-50-16,24-4-25 16,17 2-15-16,25 4-29 15,4 1-7-15,1 2-1 16,-5-2 5-16,-21 0-69 15,-9 2-78-15</inkml:trace>
  <inkml:trace contextRef="#ctx0" brushRef="#br0" timeOffset="41720.1763">1711 10747 1412 0,'-2'0'220'0,"3"1"-59"15,11 0-26-15,16 0-44 16,16-1-15-16,24-4-33 16,7-4-15-16,10 2-17 15,-6-1-2-15,-12 6-35 16,-6 0-53-16</inkml:trace>
  <inkml:trace contextRef="#ctx0" brushRef="#br0" timeOffset="41916.7705">2240 10519 1569 0,'15'4'277'0,"14"9"-136"16,7 4-45-16,0 4 1 16,-9 4-13-16,-13 9-16 15,-13-2-9-15,-20 5-63 0,-10-2-61 16</inkml:trace>
  <inkml:trace contextRef="#ctx0" brushRef="#br0" timeOffset="42184.147">1605 10569 1591 0,'-15'19'353'16,"-9"16"-91"-16,11 12-86 15,10 5-23-15,20 4-58 16,6-4-33-16,23-14-50 16,13-11-95-16</inkml:trace>
  <inkml:trace contextRef="#ctx0" brushRef="#br0" timeOffset="44679.2249">11229 8243 1357 0,'-1'-13'221'0,"3"-10"-108"15,12-1-14-15,9 7-30 16,6 5-17-16,7 11-14 16,0 7-5-16,-4 11-15 15,-4 4 1-15,-24 7 19 16,-10 3 9-16,-26 2 11 15,-6 1-4-15,-2-3-27 16,5-7-10-16,17-7-14 16,8-5-3-16,17-8-3 15,11-1-2-15,15-6 3 0,4 2 1 16,9-6-53-16,1-1-53 16</inkml:trace>
  <inkml:trace contextRef="#ctx0" brushRef="#br0" timeOffset="45132.5105">11332 8063 1325 0,'-16'0'257'0,"-26"4"-70"16,-3 7-23-16,-2 12-71 15,-1 9-20-15,7 17-31 16,10 6-12-16,21 16-15 0,14 1-2 16,29-3 14-16,13-6 11 15,22-21 18-15,7-7 2 16,5-25-10-16,8-13-9 16,-2-26-9-16,-9-16 1 15,-17-21-2-15,-21-5 19 16,-44-13 40-16,-19 5-6 15,-38 12-7-15,-16 10-21 16,0 18-64-16,9 6-37 0,23 15 72 16</inkml:trace>
  <inkml:trace contextRef="#ctx0" brushRef="#br0" timeOffset="45987.3864">1924 10039 894 0,'0'-8'472'0,"4"-1"-265"16,-2 2-35-16,-1-1-21 16,-1 2-12-16,3-5-36 15,1-2-11-15,4-1-42 16,5 0-18-16,9 7-26 15,9 6-6-15,11 10-6 0,5 9 1 16,-11 5 4-16,-11 3 1 16,-25 7 5-16,-13-1 9 15,-12 0 10-15,-7-1 4 16,1-10 4-16,1-6-7 16,6-13-12-16,6-2-6 15,20-3-14-15,12 1-3 16,3-2-11-16,7 3-22 0,0 0-106 15,0-2-88-15</inkml:trace>
  <inkml:trace contextRef="#ctx0" brushRef="#br0" timeOffset="46315.0577">1988 9807 1384 0,'-21'-5'228'0,"-26"0"-75"16,3 11-44-16,4 20-60 15,5 11-21-15,11 21-14 16,9 6 2-16,15 9 3 16,13 3 2-16,13-3-4 0,8-6 4 15,15-13 13 1,9-11 7-16,12-26 4 0,10-11-6 15,0-32-11-15,-7-18-5 16,-3-29 1-16,-14-10-4 16,-25-6 37-16,-13 2 19 15,-45 4 28-15,-17 6 23 16,-36 17-42-16,-6 14-27 16,-15 36-66-16,-8 17 17 15</inkml:trace>
  <inkml:trace contextRef="#ctx0" brushRef="#br0" timeOffset="48515.724">3317 10030 1321 0,'-13'-6'260'0,"-21"-4"-74"0,3 10-19 16,5 11-68-16,0 10-26 16,11 18-35-16,3 14-15 15,18 34-22-15,3 14-1 16,11 25-1-16,2 4 1 16,-7-5 4-16,-2-2 1 15,-17-23 4-15,-9-13 5 16,-10-18 14-16,-2-14 4 15,-3-19 6-15,2-9-1 0,5-27-30 16,1-13-51-16,8-15-146 16,3-2-101-16</inkml:trace>
  <inkml:trace contextRef="#ctx0" brushRef="#br0" timeOffset="48861.519">3200 10525 1415 0,'-15'0'247'0,"-15"2"-41"15,1 2-58-15,6 14-95 16,5 2-24-16,14 17-26 15,4 3-4-15,12 6-3 0,9 2 0 16,12-11 5-16,9-7 6 16,11-22 10-16,1-15 6 15,3-19 26-15,-9-10 12 16,-15-13 35-16,-16 3 20 16,-28 4 5-16,-17-1-5 15,-21 14-45-15,-126 53-1129 47</inkml:trace>
  <inkml:trace contextRef="#ctx0" brushRef="#br0" timeOffset="51770.6789">5935 9493 777 0,'0'-3'502'0,"5"1"-246"16,-5 1-119-16,-1 1-39 16,0 0-10-16,-3 17-18 0,-9 42-9 15,7-26-23 1,-8 1-10-16,7-9-8 0,6-2-10 15,-3-13-2-15,4-10 0 16,0-11-3-16,1-7-1 16,5-9-3-16,7-2 0 15,-4-3 0-15,1-1-1 16,3 3 1-16,-3 2 0 16,1 7-1-16,-4 7 1 0,-4 11 2 15,-2 3 1 1,3 16 8-16,5 7 1 0,1 12 1 15,3 5-4-15,4 5-6 16,1 0 0-16,1-8-33 16,1-5-38-16,-2-12-164 15</inkml:trace>
  <inkml:trace contextRef="#ctx0" brushRef="#br0" timeOffset="51931.3103">5904 9575 1480 0,'22'0'235'0,"21"0"-98"16,1 0-40-16,4-3-45 16,-4 1 51-16</inkml:trace>
  <inkml:trace contextRef="#ctx0" brushRef="#br0" timeOffset="52768.0765">3309 11223 1316 0,'-1'0'268'15,"-1"4"-78"-15,-5 5-61 16,-3 7-28-16,2 7-31 16,1 6-8-16,-2 1-15 15,2 1-8-15,-2-5-21 16,1-8-7-16,6-8-6 15,2-8 0-15,3-8-1 16,3-9-2-16,2-8-2 16,-1-5-1-16,-1-6 0 15,2 4 1-15,2 2 0 16,1 1 0-16,1 10 3 0,-1 1 3 16,-3 12 6-16,1 5 3 15,4 13 5-15,4 8-1 16,2 6-4-16,1 3-4 15,2 2-5-15,-1 1-2 16,-3-7-36-16,-3 1-30 16,-3-8-68-16,-7-6-32 15</inkml:trace>
  <inkml:trace contextRef="#ctx0" brushRef="#br0" timeOffset="52920.68">3242 11313 1471 0,'7'4'256'16,"5"0"-49"-16,20 0-109 15,7-2-26-15,11-3-28 16,5-2-135-16</inkml:trace>
  <inkml:trace contextRef="#ctx0" brushRef="#br0" timeOffset="58604.4218">3845 10332 1534 0,'2'9'253'0,"1"21"-117"15,1 8-19-15,2 18-19 16,-1 6-7-16,-2 2-28 16,-2 1-15-16,4-7-25 15,0-7-8-15,4-15-5 16,3-10-27-16,-2-19-97 15,-1-11-100-15</inkml:trace>
  <inkml:trace contextRef="#ctx0" brushRef="#br0" timeOffset="58754.4602">3838 10420 1432 0,'11'-4'227'16,"19"-7"-64"-16,11-2-62 15,19 5-72-15,7-1-11 16,2 5-9-16,-1 5-46 16</inkml:trace>
  <inkml:trace contextRef="#ctx0" brushRef="#br0" timeOffset="58992.3347">3967 10884 2287 0,'31'-4'20'0,"11"-1"-6"16,27-2 18-16,-8 2-39 15,-5 5-45-15,-20 0-105 16,-8 3-84-16</inkml:trace>
  <inkml:trace contextRef="#ctx0" brushRef="#br0" timeOffset="59159.4176">3939 10701 1680 0,'5'-1'355'16,"9"-4"-216"-16,15 1-37 0,18-3-53 16,7-5-17-16,13 7-24 15,0 3-35-15</inkml:trace>
  <inkml:trace contextRef="#ctx0" brushRef="#br0" timeOffset="59695.8849">4622 10741 1402 0,'0'-4'225'16,"-1"-8"-65"-16,-5-2 3 15,-5-1-33-15,-4 1-7 16,-5 1-22-16,3 2-20 16,-3 9-33-16,-4 2-12 15,6 13-29-15,4 5-7 16,10 7-7-16,5 5-1 15,10 0 2-15,-3-2 3 0,15-7 3 16,1-7 0-16,7-13 3 16,3-6-1-16,-7-12 0 15,0-6-6-15,-9-11-8 16,-1-4-2-16,-11-4 1 16,-2 3 5-16,-8-2 7 15,-5 1 2-15,-5 5 1 16,1 1 8-16,-1 14 12 15,0 9 5-15,6 19 7 16,1 11-6-16,7 12-12 16,6 6-5-16,4 7-8 15,4 1-1-15,0 3 0 16,-3 3 0-16,1-5-1 16,-1-4-14-16,-2-11-69 15,0-6 28-15</inkml:trace>
  <inkml:trace contextRef="#ctx0" brushRef="#br0" timeOffset="60100.2118">4973 10518 1667 0,'-8'3'366'16,"3"11"-176"-16,-5 6-43 15,0 12-55-15,2 6-14 0,0 6-31 16,2 2-14-16,-2-1-21 16,8-5-3-16,-2-15 0 15,1-10 4-15,3-15 3 16,-2-6-1-16,-2-13-4 16,2-4-6-16,0-7-14 15,0-6-11-15,8-6-32 16,-5-3 1-16,10 1 9 15,3 5 11-15,-2 4 26 16,-1 7 2-16,-5 13 7 16,0 9 10-16,-1 11 11 15,4 7 4-15,4 11-1 16,4 5-6-16,4 11-8 16,3 6-1-16,0 2-5 15,-3 0-1-15,-2-1-4 0,-2-4-13 16,-4-12-68-16,-4-5-39 15</inkml:trace>
  <inkml:trace contextRef="#ctx0" brushRef="#br0" timeOffset="60251.5128">4957 10697 1701 0,'11'0'366'0,"28"0"-235"15,11-1-43-15,3-2-39 16,1 3-12-16</inkml:trace>
  <inkml:trace contextRef="#ctx0" brushRef="#br0" timeOffset="62250.3213">5593 10575 1519 0,'3'1'250'0,"15"4"-100"16,6-4-50-16,20 4-51 15,10-2-15-15,9 0-21 16,3 1-37-16</inkml:trace>
  <inkml:trace contextRef="#ctx0" brushRef="#br0" timeOffset="62426.8474">5679 10754 1588 0,'7'1'290'15,"23"0"-168"-15,11 0-37 16,21-5-38-16,2-1-36 16</inkml:trace>
  <inkml:trace contextRef="#ctx0" brushRef="#br0" timeOffset="62730.3432">6174 10704 1662 0,'10'-1'298'0,"25"-2"-254"16,21 0-28-16,42-2-12 16,14-3 1-16,37-2-4 0,3 3 1 15,10 3 1-15,1 3 2 16,-30 3 2-16,-11 0 4 15,-33-1-133-15</inkml:trace>
  <inkml:trace contextRef="#ctx0" brushRef="#br0" timeOffset="63329.071">6734 10152 1400 0,'0'-8'233'0,"0"-7"-59"16,-8 0-26-16,-6-4-63 15,-6 6-19-15,-3 1-22 0,-3-5-12 16,2 8-21-16,3-2-7 15,-1 11-8-15,4 10-4 16,5 6-2-16,3 3 1 16,10 9 1-16,7-1 2 15,7 0 2-15,5-1 1 16,8-10 3-16,-1-2 1 16,3-11 1-16,0-4 2 15,-7-8 1-15,1-3 0 0,-7-1-1 16,-6 1 1-16,-5 3 0 15,-5-1 11-15,-6 9 20 16,-1 6 13-16,-1 10 13 16,0 9-6-16,1 8-14 15,3 6-12-15,1 6-11 16,4 2-5-16,4-3-5 16,2-4-3-16,3-10-8 15,0-11-30-15,1-7-83 16</inkml:trace>
  <inkml:trace contextRef="#ctx0" brushRef="#br0" timeOffset="63490.6988">6896 10377 1633 0,'2'9'338'15,"-2"10"-194"-15,5 3-32 16,-4-3-65-16,1 1-15 15,-2-9-80-15,0-3-92 16</inkml:trace>
  <inkml:trace contextRef="#ctx0" brushRef="#br0" timeOffset="63639.302">6868 10144 1570 0,'-2'-2'327'0,"3"-1"-115"15,-1 3-52-15,0 0-111 16,0 0-28-16,0 0-100 16,4 10-308-16</inkml:trace>
  <inkml:trace contextRef="#ctx0" brushRef="#br0" timeOffset="63853.0873">7029 10418 1478 0,'-1'14'298'15,"-1"13"7"-15,-2-12-128 16,4 0-40-16,5-12-62 16,3-6-20-16,8-11-32 15,3-10-8-15,8-5-14 16,0 0-1-16,1 5-4 0,-1 8-1 16,-3 13 4-16,1 12 4 15,-11 15 11-15,-5 6 4 16,-8 9 4-16,-1 0-18 15,-4-1 353-15</inkml:trace>
  <inkml:trace contextRef="#ctx0" brushRef="#br0" timeOffset="64223.6946">6863 10922 1463 0,'-19'1'286'16,"-17"1"-9"-16,-8 6-89 16,4 10-19-16,8 7-60 15,7 7-21-15,16 7-30 0,11-2-16 16,18 4-18-16,10 0-3 16,16-7-9-16,3-3-3 15,0-13-4-15,-5-8-16 16,-3-9-76-16,-5-7-44 15</inkml:trace>
  <inkml:trace contextRef="#ctx0" brushRef="#br0" timeOffset="64419.1329">6734 11131 1371 0,'-8'0'297'16,"-7"0"52"-16,15 2-170 15,8 2-20-15,18-2-63 16,8 0-26-16,11-1-34 16,1 1-13-16,5-1-23 15,-3 0-31-15,1 0-83 16,0 1-150-16</inkml:trace>
  <inkml:trace contextRef="#ctx0" brushRef="#br0" timeOffset="64646.0329">7114 11125 1336 0,'-6'4'295'0,"-3"4"40"15,6 7-175-15,6 4-20 16,8 7-55-16,8 0-22 16,7-4-35-16,2-6-9 15,7-9 3-15,0-7 8 16,-8-8 15-16,-4-5 3 15,-21-5-1-15,-10-4-5 16,-24 2-15-16,-15 2-6 16,-8 9-23-16,2 2 6 0</inkml:trace>
  <inkml:trace contextRef="#ctx0" brushRef="#br0" timeOffset="65226.4815">8096 10591 1475 0,'8'4'209'0,"23"-2"-97"16,20 2-49-16,27-4-24 16,14-4-7-16,18 3-15 15,4 2-4-15,1 4 0 16,-5 1 4-16,-13-1-36 0,-18-4-45 15</inkml:trace>
  <inkml:trace contextRef="#ctx0" brushRef="#br0" timeOffset="65450.9054">8189 10739 1492 0,'1'2'219'0,"17"-1"-116"16,15 2-27-16,29-3-19 15,14-3-9-15,15 3-13 16,9-1-6-16,2 4-11 16,-5 1 4-16,-12 0-65 15,-14-2-76-15</inkml:trace>
  <inkml:trace contextRef="#ctx0" brushRef="#br0" timeOffset="65618.0471">8950 10580 1568 0,'13'6'272'0,"14"6"-134"15,5 1-33-15,-5 8-13 0,-8 2-3 16,-19 9-22-16,-14 3-10 15,-21-1-75-15,-5-1-62 16</inkml:trace>
  <inkml:trace contextRef="#ctx0" brushRef="#br0" timeOffset="65903.6437">8224 10553 1385 0,'-26'5'285'16,"-16"6"9"-16,9 10-103 15,9 1-4-15,20 7-75 16,6 0-30-16,24 2-44 16,12 1-10-16,16-4-69 15,5-5 138-15</inkml:trace>
  <inkml:trace contextRef="#ctx0" brushRef="#br0" timeOffset="66456.2283">8482 10084 1474 0,'3'-8'237'15,"2"-12"-83"-15,3 1-11 16,3 3-31-16,-2 5-1 16,0 8-20-16,-2 5-3 15,0 18-23-15,-4 1-14 16,3 15-22-16,-1 2-5 0,-3 6-13 16,3-1-20-16,-1-11-76 15,7-4 130-15</inkml:trace>
  <inkml:trace contextRef="#ctx0" brushRef="#br0" timeOffset="66782.8732">8532 9894 1537 0,'-21'0'241'0,"-21"10"-150"16,3 6-45-16,6 16-34 16,-1 3 0-16,10 11 7 15,6 4 0-15,18 9 7 0,9 5 10 16,21 7 46-16,4-3 26 16,23-13-2-16,10-13-8 15,18-34-53-15,4-15-11 16,-10-29-6-16,-7-11-4 15,-25-17 2-15,-12-1 1 16,-33-3 22-16,-14 1 7 16,-31 1-3-16,-13 3-5 15,-11 5-49-15,1 8-35 0</inkml:trace>
  <inkml:trace contextRef="#ctx0" brushRef="#br0" timeOffset="74302.4128">9644 10287 1464 0,'-1'0'254'0,"-1"6"-33"15,0 11-20-15,0 25-54 16,2 9-23-16,4 14-49 15,0 5-12-15,3-4-25 16,-2-4-7-16,1-10-10 16,-1-8-8-16,3-22-21 15,0-12-30-15,4-17-86 16,-4-10-42-16,-2-11-174 16</inkml:trace>
  <inkml:trace contextRef="#ctx0" brushRef="#br0" timeOffset="74474.9511">9681 10375 1501 0,'20'0'283'16,"14"0"-40"-16,10 0-127 0,6-3-33 15,5 0-47-15,-3-2-8 16,1 0-69-16,-2 0-76 15</inkml:trace>
  <inkml:trace contextRef="#ctx0" brushRef="#br0" timeOffset="74722.2898">9698 10817 1541 0,'6'2'318'16,"7"0"-53"-16,18-2-101 16,11-1-38-16,16-5-60 15,6 4-26-15,-5-1-33 16,3 4-31-16,-12 2-109 15</inkml:trace>
  <inkml:trace contextRef="#ctx0" brushRef="#br0" timeOffset="74914.776">9714 10670 1583 0,'6'-1'332'16,"8"-4"-99"-16,11 0-47 16,16 1-90-16,7-2-22 15,13 1-36-15,-1 3-15 0,-2 4 349 16</inkml:trace>
  <inkml:trace contextRef="#ctx0" brushRef="#br0" timeOffset="76006.9144">10780 9887 1347 0,'-16'-18'231'0,"-10"-15"-90"15,2 16-22-15,1 25-35 16,8 17-21-16,1 33-24 0,5 12-12 16,15 28-12-16,6 21-5 15,8 18-6-15,6 9-1 16,-13 0-1-16,-6-9 10 16,-14-11 29-16,-17-4 7 15,-4-9 7-15,-2-13-10 16,1-22-24-16,5-17-3 15,5-30-3-15,-2-16-23 16,7-21-61-16,2-10-36 0,7-16-139 16</inkml:trace>
  <inkml:trace contextRef="#ctx0" brushRef="#br0" timeOffset="76376.4766">10744 10495 1515 0,'-14'-3'279'0,"-22"4"-54"16,-5 4-96-16,-1 9-69 15,2 5-27-15,15 7-28 0,8 11-5 16,19 7-3-16,9-1 1 16,18-1 4-16,9-8 7 15,12-16 14-15,5-11 4 16,-1-18 2-16,3-11-2 16,-15-17-3-16,-12-7-1 15,-22-5 25-15,-15-4 17 16,-25 3 13-16,-8 1 3 0,-4 9-38 15,-2 7-24-15,7 22-53 16,4 12-41-16</inkml:trace>
  <inkml:trace contextRef="#ctx0" brushRef="#br0" timeOffset="76855.3562">10896 11157 1379 0,'-9'15'265'0,"1"13"0"16,-3 0-146-16,3 1-39 16,7-5-34-16,-1-5-9 15,2-9-12-15,5-8-2 0,3-15 0 16,1-5-2-16,5-12-7 15,-1-5-3-15,-4-3-3 16,-3 1 0-16,-2 7 17 16,-1 10 11-16,4 10 12 15,3 10 3-15,1 14-17 16,3 5-12-16,4 13-13 16,0 5-4-16,-1 7-2 15,-2 2 1-15,-4-8-31 16,1-5-27-16,-6-11-82 15,-1-8-35-15</inkml:trace>
  <inkml:trace contextRef="#ctx0" brushRef="#br0" timeOffset="76998.9761">10896 11225 1691 0,'7'5'386'0,"11"2"-196"0,7-2-52 15,10 0-80-15,5-3-23 16,0 0 351-16</inkml:trace>
  <inkml:trace contextRef="#ctx0" brushRef="#br0" timeOffset="77639.5646">11543 10687 790 0,'-4'-6'501'15,"-7"-11"-247"-15,-1 1-81 16,-12-3-28-16,-2 3-9 15,-3 8-43-15,-3 4-9 16,7 5-37-16,1 6-15 16,10 9-27-16,6 3-1 15,8 8-1-15,6-2 1 16,9-2 4-16,1-4-1 16,9-8 0-16,0-4 2 0,1-9 0 15,0-6 1-15,-5-9-6 16,-2-6-5-16,-4-5-11 15,-4-9-3-15,-3 0 5 16,2 0 3-16,-9-10 7 16,0 1 3-16,-2-11 7 15,-3-3 8-15,6 12 14 16,-2 5 11-16,0 25 18 16,0 13-3-16,-5 20-3 15,0 15-3-15,3 22-18 16,1 7-7-16,3 11-9 15,5 1-5-15,5-5-6 16,-2-1-2-16,2-14-11 16,-2-9-26-16,0-16-73 15</inkml:trace>
  <inkml:trace contextRef="#ctx0" brushRef="#br0" timeOffset="78053.7404">11862 10392 1521 0,'-9'6'301'0,"-5"13"-38"15,-1 6-72-15,5 11-86 16,1 6-26-16,2 5-31 16,0 4-12-16,0-3-21 15,6 0-6-15,1-16-2 16,0-11 0-16,4-16 3 15,-4-8 1-15,7-10 1 16,-1-4-1-16,0-12-6 16,5-4-1-16,-4-11-2 15,0-5 1-15,5-4 0 16,-4-4-1-16,3 4-2 16,4 7 0-16,-2 15 5 15,0 13 5-15,0 21 11 16,2 10 2-16,5 21-3 15,5 11-3-15,4 7-8 16,3 4-4-16,2 5-1 16,-8-4-1-16,-1-3-2 15,-4-6-16-15,-7-15-58 0,-1-10-38 16,-6-15-80-16,-5-9-91 16</inkml:trace>
  <inkml:trace contextRef="#ctx0" brushRef="#br0" timeOffset="78189.5909">11846 10543 1392 0,'-1'5'289'15,"8"6"41"-15,9 3-73 0,19-1-118 16,11-3-39-16,10-4-46 16,3-2-19-16</inkml:trace>
  <inkml:trace contextRef="#ctx0" brushRef="#br0" timeOffset="79941.4447">12462 10589 1519 0,'2'2'247'16,"13"3"-117"-16,7-3-18 15,21 3-45-15,3-2-18 16,6-3-26-16,-3 0-13 0,-4 2-66 16,-6-2-47-16</inkml:trace>
  <inkml:trace contextRef="#ctx0" brushRef="#br0" timeOffset="80091.0454">12563 10711 1599 0,'12'1'312'0,"21"-1"-162"15,12-1-39-15,12-2-59 16,4-1-34-16</inkml:trace>
  <inkml:trace contextRef="#ctx0" brushRef="#br0" timeOffset="80492.9486">13196 10670 1560 0,'-7'0'277'0,"6"1"-127"16,4 0-27-16,0-1-22 16,28 0-19-16,98 0-18 15,-22 6-13-15,28 8-27 16,-1 2-4-16,8 2-7 15,-13-5-16-15,-21-10-78 16,-4-3-269-16</inkml:trace>
  <inkml:trace contextRef="#ctx0" brushRef="#br0" timeOffset="81092.3919">13650 10131 1336 0,'6'-3'236'0,"7"-7"-91"16,2-2-15-16,-7-5-39 15,1 1-19-15,-9-4-29 16,-5-1-6-16,-10 3-5 15,-5-1-1-15,-13 7-7 16,-6 1-4-16,0 12-12 16,-1 4-5-16,10 11-8 15,5 7-3-15,15-1-1 0,5 2 2 16,15-2-1-16,8-6 3 16,8-4 5-16,3-3 0 15,6-9 0-15,1 0 3 16,-10-8 1-16,2-3-1 15,-7-2 1-15,-13-1 1 16,3 7-4-16,-11 5 0 16,-5 9 12-16,1 9 5 0,-6 15 13 15,4 8 3-15,1 11-8 16,3 4-5-16,1 4-11 16,8 0-1-16,1-11 0 15,0-11-18-15,1-15-62 16,-3-9-58-16</inkml:trace>
  <inkml:trace contextRef="#ctx0" brushRef="#br0" timeOffset="81273.436">13787 10350 1599 0,'0'14'365'15,"-5"9"-96"-15,5 8-125 16,1 3-46-16,-1-2-53 0,2-4-15 16,3-7-89-16,2-4-38 15</inkml:trace>
  <inkml:trace contextRef="#ctx0" brushRef="#br0" timeOffset="81422.3127">13802 10154 1638 0,'0'-1'328'0,"0"-3"-209"15,4 5-49-15,-4-1-96 16,0 0-50-16</inkml:trace>
  <inkml:trace contextRef="#ctx0" brushRef="#br0" timeOffset="81632.6354">13925 10408 1288 0,'7'15'317'0,"3"16"-13"16,-1 1-49-16,-4-8-98 15,-2-9-43-15,4-11-46 16,1-7-12-16,8-8-17 16,4-3-9-16,2-7-18 15,0-1-5-15,0 0-4 16,-4 2 9-16,-1 13 24 15,-2 8 6-15,-9 11 10 0,2 11-8 16,-9 2-24-16,-1 2-29 16</inkml:trace>
  <inkml:trace contextRef="#ctx0" brushRef="#br0" timeOffset="82115.555">13819 10929 1511 0,'-27'-3'324'0,"-14"-2"-14"16,-7 17-115-16,-2 0-53 15,6 18-71-15,2 6-20 16,20 8-25-16,12 4-5 16,23 4-8-16,9-6-3 15,14-4-2-15,8-4-2 16,7-19 0-16,-1-4-14 0,3-15-70 15,-1-7-45 1,-11-10-240-16</inkml:trace>
  <inkml:trace contextRef="#ctx0" brushRef="#br0" timeOffset="82293.4277">13655 11111 1421 0,'-5'4'245'0,"-9"2"-47"15,11-2-33-15,9-2-69 16,6-2-20-16,21-2-35 16,5 1-17-16,13 1-23 15,2 1-24-15,0 6-122 16,-5 1-213-16</inkml:trace>
  <inkml:trace contextRef="#ctx0" brushRef="#br0" timeOffset="82500.0509">14023 11219 1410 0,'-7'6'273'0,"-7"3"-2"16,8 3-128-16,5 4-25 15,7 2-40-15,12 4-4 16,8-6-9-16,1-4-8 16,4-10-3-16,-4-7 5 0,-10-12-3 15,-5-4 5-15,-15-7-5 16,-8 1-5-16,-12 2-15 15,0 8-13-15,-11 9-25 16,4 5-25-16</inkml:trace>
  <inkml:trace contextRef="#ctx0" brushRef="#br0" timeOffset="90500.0407">10576 11653 1239 0,'-8'3'271'0,"-9"6"-145"15,4 0-14-15,6 6-37 16,7 6-2-16,15-3-27 16,7 2-7-16,17-3-12 15,8-8-5-15,6-8-9 16,5-3-3-16,5-6-2 16,0-2-3-16,8 3-2 15,3 6-1-15,-2 6-2 16,-10 9 1-16,-15 8 5 15,-14 3 4-15,-13 0 3 16,-3-3 9-16,1-12-77 16</inkml:trace>
  <inkml:trace contextRef="#ctx0" brushRef="#br0" timeOffset="91005.0272">11348 11916 827 0,'2'0'442'0,"1"-2"-222"15,-2-7-99-15,6-10-27 16,1-3-11-16,8-4-20 16,6-2-5-16,8 5-6 15,4 1-2-15,16 9-10 16,8 5-10-16,8 9-17 16,7 7-7-16,1 7-4 15,0 2-1-15,4-7 1 16,2-4 2-16,-4-15 3 0,-4-10 1 15,-19-9 4-15,-11-3 1 16,-23 7-9-16,-9 6-23 16</inkml:trace>
  <inkml:trace contextRef="#ctx0" brushRef="#br0" timeOffset="106641.3611">10776 12237 1458 0,'-15'-13'258'0,"-10"-6"-35"15,4-5-102-15,7 0-32 16,17 0-39-16,9 2-10 15,18 9-5-15,4 3 0 16,7 10 3-16,-2 7-5 0,-8 7-8 16,-3 5 3-16,-24 11 9 15,-11 5 3-15,-22 6-5 16,-10 5-3-16,-1-1-16 16,0-5-3-16,9-13-5 15,6-8-4-15,8-7-9 16,9-6-3-16,18-1-4 15,8-4 0-15,16-2 5 16,9 0 2-16,9-3-15 16,1 2-24-16,0 2-118 15</inkml:trace>
  <inkml:trace contextRef="#ctx0" brushRef="#br0" timeOffset="107085.1742">11097 12240 1473 0,'-3'5'266'15,"1"5"-29"-15,2 8-53 0,0 12-55 16,1 2-30-16,4 4-49 16,1-6-15-16,1-11-19 15,2-4-16-15,-2-13-44 16,-4-5-24-16,-3-12-36 16,-6-8 3-16,-6-7 39 15,0-4 26-15,3 4 26 16,5 4 10-16,11 5 17 15,7 6 9-15,12 6 18 16,-2-2 1-16,9 8-12 16,4 4-11-16,-7 5 10 15,2 5 14-15,-10 4 20 16,-9 2 11-16,-6 6-11 16,0 1-12-16,-8 6-23 15,1 0-17-15,-2 0-95 16,0-3-14-16</inkml:trace>
  <inkml:trace contextRef="#ctx0" brushRef="#br0" timeOffset="108014.1413">11458 12278 1243 0,'0'-3'318'0,"0"-2"-95"15,3 6-76-15,-3-1-25 16,0 0-30-16,6 16 1 15,10 45-18-15,-10-24-12 16,-4-2-27-16,1-4-1 16,-3-8-6-16,0-5-5 15,0-11-1-15,0-4-5 16,-1-13-4-16,-1-8-2 0,8-8-7 16,2-7-1-16,8 1-4 15,5-3 1-15,5 8 5 16,5 4 1-16,4 12 7 15,-3 11 0-15,-3 9-5 16,-5 6-1-16,-3 5-18 16,0-4-28-16</inkml:trace>
  <inkml:trace contextRef="#ctx0" brushRef="#br0" timeOffset="108718.0954">11889 12524 1131 0,'1'3'338'0,"0"5"-195"15,-1-7-2-15,3 5-15 0,1-6-6 16,-4-1-25-16,0 0 0 16,20-10-31-16,34-50-15 15,-25 17-11-15,-3-7 6 16,-5-7 20-16,-9-2 11 15,-14 0-8-15,-6 5-12 16,-10 11-33-16,-3 10-16 16,-4 21-6-16,-3 8 2 0,1 18-7 15,1 10 0 1,7 23-4-16,11 14 0 0,21 22 6 16,14 4 3-16,27-4 3 15,6-12 0-15,3-26-16 16,-4-14-46-16</inkml:trace>
  <inkml:trace contextRef="#ctx0" brushRef="#br0" timeOffset="114079.8274">14960 6231 1272 0,'-2'-4'269'0,"-5"-1"-124"16,2 11-18-16,2 24-33 15,2 15-20-15,2 35-14 16,4 20-8-16,7 45-19 15,-2 21-6-15,-3 37-16 16,-6 10-4-16,-9 4 0 16,-4-3 0-16,-1-19 7 15,0-12 0-15,9-28 0 16,3-17 0-16,2-27-7 16,6-10 0-16,-2-22-39 15,3-9-39-15,-1-24-111 16</inkml:trace>
  <inkml:trace contextRef="#ctx0" brushRef="#br0" timeOffset="114514.3186">14802 8582 1439 0,'8'7'228'0,"8"8"-63"16,2 4 0-16,3 15-34 15,1-1-5-15,-3 3-31 16,-2-1-9-16,-1-16-29 15,1-12-13-15,5-24-19 16,11-19-3-16,5-26-39 0,3-4-37 16,-3-5-242-16</inkml:trace>
  <inkml:trace contextRef="#ctx0" brushRef="#br0" timeOffset="115180.6005">14975 6318 629 0,'-6'2'409'15,"-4"3"-80"-15,-2 2-214 16,0 3-66-16,-1 0-14 0,0 2-11 15,4-1-4-15,4-3-1 16,5-2 0-16,3-1-5 16,-1-5-3-16,-2 0-1 15,0 0 0-15,0 0-4 16,0 0 0-16,3-1-1 16,6-3 1-16,2-4-2 15,32-33 0-15,-27 18 3 16,-2-2 12-16,-7 5 26 15,-3 2 21-15,-8 13 25 16,-4 3-1-16,-2 14-17 16,1 5-8-16,8 9-29 15,4 2-15-15,15 1-17 16,7-2-3-16,6-3-30 16,-2-2-66-16</inkml:trace>
  <inkml:trace contextRef="#ctx0" brushRef="#br0" timeOffset="115749.7477">15001 6298 639 0,'-3'0'465'0,"-5"6"-117"0,-4 4-224 15,-5 11-48-15,-4 6-10 16,-2 3-36-16,-1 2-7 16,3-9-11-16,4-4 2 15,7-10 8-15,4-8 10 16,6-4 9-16,5-7-2 16,4-5-11-16,2-3-7 15,3-6-9-15,3 1-2 0,1 5-3 16,-4 2 0-16,-3 12-4 15,-3 4-3-15,-4 11-13 16,-4 3-28-16</inkml:trace>
  <inkml:trace contextRef="#ctx0" brushRef="#br0" timeOffset="116263.7523">14432 7706 1033 0,'7'0'370'0,"10"-6"-234"15,4-8-32-15,5-13-13 16,2-9-18-16,-3-10-11 15,1-2-2-15,-9 0-2 16,-5 0 4-16,-9-2-1 16,-6-1 4-16,-7 6-20 15,-1 7-13-15,-5 15-18 16,0 9-6-16,-5 17-2 16,2 8-3-16,4 23-4 15,4 9-5-15,14 16 0 16,10 6 1-16,14-2 3 15,7-2 1-15,3-12 2 16,1-10 1-16,-3-19 2 16,-2-11-3-16,-1-16-99 15</inkml:trace>
  <inkml:trace contextRef="#ctx0" brushRef="#br0" timeOffset="127138.6641">15019 10440 1457 0,'-9'8'231'0,"-9"3"-66"0,30-2-65 15,17-2-14-15,20-4-30 16,15 0-7-16,14-3-28 15,6 0-9-15,12 1-6 16,-5 1-3-16,-14 0-60 16,-17 0-59-16</inkml:trace>
  <inkml:trace contextRef="#ctx0" brushRef="#br0" timeOffset="127365.2474">15221 10576 656 0,'-21'2'516'15,"-15"-1"-212"-15,18 1-176 16,5-1-4-16,17 0-39 0,8 0 3 16,20-1-30-16,16 0-14 15,20-2-13-15,11 0-12 16,2 0-10-16,-4-1-9 15,-22 4-48-15,-15 1-54 16</inkml:trace>
  <inkml:trace contextRef="#ctx0" brushRef="#br0" timeOffset="127529.9036">15636 10496 1361 0,'13'5'231'16,"16"1"-84"-16,9 14-38 15,-9-3 2-15,-9 2-9 16,-15 1 3-16,-20-4-24 16,-12-2-23-16,-10 1-102 15,-2-5-80-15</inkml:trace>
  <inkml:trace contextRef="#ctx0" brushRef="#br0" timeOffset="127694.4674">15074 10425 1637 0,'-11'15'380'16,"-10"7"-142"-16,15 12-90 0,11 3-28 16,18-5-51-16,11-1-14 15</inkml:trace>
  <inkml:trace contextRef="#ctx0" brushRef="#br0" timeOffset="128701.4826">1688 13427 1547 0,'1'3'249'0,"9"5"-130"16,15 0-32-16,23-3-28 15,17 1-10-15,21 0-21 16,3-3-11-16,1-3-18 16,-6 0-25-16,-20-5-88 15,-6 1-114-15</inkml:trace>
  <inkml:trace contextRef="#ctx0" brushRef="#br0" timeOffset="128926.4027">1780 13578 1384 0,'-1'4'243'0,"1"-1"-43"15,20 2-75-15,13-5-24 16,29 0-33-16,11 1-11 16,12-3-26-16,1 1-8 15,-15 0-7-15,-7-5-19 16,-14 3-76-16,-12-1-58 16</inkml:trace>
  <inkml:trace contextRef="#ctx0" brushRef="#br0" timeOffset="129082.1669">2222 13419 1394 0,'10'4'217'0,"12"10"-86"15,8 3-22-15,8 3-33 16,-3 1-11-16,-11 1-14 16,-10 1-4-16,-22-1-3 15,-8 3-27-15,-10-8-132 16</inkml:trace>
  <inkml:trace contextRef="#ctx0" brushRef="#br0" timeOffset="129242.8376">1752 13447 1602 0,'-12'9'349'0,"-10"18"-97"16,8 2-59-16,15 2-72 15,9 1-24-15,20-8-49 0,9-2-60 16</inkml:trace>
  <inkml:trace contextRef="#ctx0" brushRef="#br0" timeOffset="130071.7137">3085 13197 1489 0,'0'0'274'0,"-2"8"-32"16,-4 9-58-16,5 28-79 16,3 11-13-16,7 18-35 15,-5 5-14-15,9-8-24 16,-7-5-9-16,-2-21-31 0,8-8-35 16,-2-17-115-1,1-10-33-15</inkml:trace>
  <inkml:trace contextRef="#ctx0" brushRef="#br0" timeOffset="130250.2353">3040 13220 1588 0,'24'-4'319'15,"14"-2"-109"-15,20 2-143 16,9 3-22-16,6 1-24 15,3 0-18-15,-10 2-108 16,3 2-107-16</inkml:trace>
  <inkml:trace contextRef="#ctx0" brushRef="#br0" timeOffset="130480.6272">3168 13710 1601 0,'12'1'335'0,"14"3"-138"16,18-2-90-16,10-3-26 15,14-2-44-15,-4-1-11 16,-3 0-43-16,-10 0-36 15,-14-2-154-15</inkml:trace>
  <inkml:trace contextRef="#ctx0" brushRef="#br0" timeOffset="130669.1156">3132 13521 1636 0,'11'-2'340'0,"17"-7"-187"16,16 6-36-16,13 0-64 15,7-1-18-15,1 5-54 16,3 3-46-16</inkml:trace>
  <inkml:trace contextRef="#ctx0" brushRef="#br0" timeOffset="130804.7526">3770 13504 1743 0,'-2'1'444'0,"-3"-2"-198"0,1 3-120 16</inkml:trace>
  <inkml:trace contextRef="#ctx0" brushRef="#br0" timeOffset="132135.1546">4429 13429 1340 0,'-20'9'233'16,"-29"6"-85"-16,-1-4-2 15,-4-9-24-15,1-5-17 16,16-16-30-16,8-6-22 16,20-10-30-16,11-6-18 15,18 3-4-15,9 5 5 16,16 14 14-16,7 11 7 0,7 19-1 15,0 12 3-15,-20 16 12 16,-15 11 5-16,-32 11 6 16,-24-4-6-16,-19 1-18 15,-2-7-11-15,0-10-17 16,11-3-19-16,9-18-29 16,9-6-11-16,10-14-6 15,5-5 8-15,16-1 23 16,4-1 9-16,16 2 14 15,6 1 6-15,10 4 5 16,3 2 0-16,5 4 0 16,-3 5-36-16</inkml:trace>
  <inkml:trace contextRef="#ctx0" brushRef="#br0" timeOffset="132449.9903">4591 13549 1578 0,'0'8'328'0,"0"2"-98"16,5 12-113-16,-2 1-25 15,1 5-44-15,-2-2-13 16,-2-3-19-16,0-4-3 16,-2-9-13-16,-1-5-14 0,0-13-26 15,1-10-8 1,2-8 0-16,2-3 7 0,6-5 22 15,5 4 4-15,7 4 10 16,2 3 5-16,5 14 11 16,3 6 16-16,0 14 29 15,-4 5 11-15,-6 12 9 16,-9 3-9-16,-8 3-27 16,-2 2-13-16,1-4-90 15,3-5 330-15</inkml:trace>
  <inkml:trace contextRef="#ctx0" brushRef="#br0" timeOffset="132748.3524">5018 13560 1601 0,'0'-2'331'0,"3"6"-141"0,4 8-19 16,-5 6-62-16,4 8-20 16,-6-3-25-16,0 2-16 15,0-4-22-15,-3-4-6 16,1-8-9-16,-1-9-1 0,3-7-2 16,1-8-1-1,6-6-3-15,2-4-2 0,4-1-2 16,8 6-2-16,3 1-1 15,2 4-1-15,4 9-63 16,0-2-43-16</inkml:trace>
  <inkml:trace contextRef="#ctx0" brushRef="#br0" timeOffset="133094.1081">5408 13744 1591 0,'3'-3'318'0,"11"-10"-148"0,-4-5-32 16,11-7-80-16,3-8-18 16,-3-7-22-16,-1-4 0 15,-10-14 1-15,-7-5 0 16,-10-8-4-16,-7-2-5 15,-6 16-5-15,-5 11-3 16,-7 24 10-16,1 12 11 16,-2 18 11-16,0 12 2 15,14 21-6-15,7 17 3 16,19 15 11-16,12 4 14 0,15-1 13 16,6-7-6-16,3-11-21 15,3-9-12-15,3-13-73 16,-1-10-35-16</inkml:trace>
  <inkml:trace contextRef="#ctx0" brushRef="#br0" timeOffset="133578.8158">6017 13534 1494 0,'11'-2'263'15,"7"6"-63"-15,18-6-117 16,8-1-27-16,7 2-35 16,1-7-9-16,0 5-30 15,-1 3-37-15,-14 0-207 16</inkml:trace>
  <inkml:trace contextRef="#ctx0" brushRef="#br0" timeOffset="133755.4944">6071 13658 1327 0,'1'3'288'0,"4"4"-20"16,18-5-95-16,8-2-29 15,17-2-61-15,3 1-29 16,6 0-45-16,-4 1-22 16</inkml:trace>
  <inkml:trace contextRef="#ctx0" brushRef="#br0" timeOffset="134278.4554">6893 13614 1404 0,'-13'1'200'0,"-4"4"-80"16,9-2-42-16,21 2-2 16,15-3-4-16,30 1-33 15,19-2-7-15,39-1-16 16,14-4 6-16,28-3 25 15,8 2 23-15,4-2 9 16,4 4-11-16,-16-1-46 16,-17-2-41-16,-31-2-113 15,-19-5-47-15</inkml:trace>
  <inkml:trace contextRef="#ctx0" brushRef="#br0" timeOffset="134906.3406">7369 13108 1072 0,'7'-2'374'0,"6"-4"-227"15,-3-3 4-15,-4-6-20 16,1-1-11-16,0-3-35 15,-3 0-5-15,-9-6-13 16,-1 5-8-16,-8-2-15 16,-2 2-11-16,0 8-19 15,-7 0-8-15,1 13-11 16,2 5-3-16,0 10-4 16,7 6-1-16,5 2 2 15,4 5 0-15,13-3 5 16,2-6 3-16,5-5 3 15,5-5 1-15,0-5 1 0,-2-1 2 16,2-4-1-16,-5-9 0 16,0 0 0-16,-5-5 1 15,-2 2-1-15,-6-2-1 16,-1 12 1-16,2 6 8 16,-7 11 22-16,3 11 6 15,-1-1 9-15,-3 6-9 16,4 7-18-16,0 0-7 0,0 4-6 15,4-3-3 1,1-6-2-16,-1-4 3 0,3-12-40 16,-4-4-34-16,2-6-106 15,4 0 1-15</inkml:trace>
  <inkml:trace contextRef="#ctx0" brushRef="#br0" timeOffset="135087.8566">7570 13244 1472 0,'-2'2'273'15,"-1"4"-28"-15,1 12-98 16,0 3-25-16,2 8-51 16,4 5-21-16,5-2-25 15,-4-2-23-15,5-5-66 16,-2-9-67-16</inkml:trace>
  <inkml:trace contextRef="#ctx0" brushRef="#br0" timeOffset="135222.4339">7561 13116 1556 0,'0'0'251'15,"-1"0"-155"-15,1 1-46 0,0-1-101 16,0 0-75-16</inkml:trace>
  <inkml:trace contextRef="#ctx0" brushRef="#br0" timeOffset="135445.47">7685 13324 1520 0,'5'12'279'0,"5"17"-70"16,-3-6-59-16,-1-8-75 15,-3-2-22-15,2-13-24 16,1-1-6-16,2-12-8 15,1-7-3-15,4-6-7 16,2-4-3-16,0 2-2 16,2 5-1-16,4 12 8 15,1 4 8-15,2 11 20 16,-6 11 9-16,-8 15 1 16,-6 7-7-16,-5 6-19 15,0-2-52-15</inkml:trace>
  <inkml:trace contextRef="#ctx0" brushRef="#br0" timeOffset="135868.3192">7648 13953 1301 0,'-4'-11'281'16,"-9"-8"-85"-16,-12 3-33 16,-6 3-7-16,-9 8-33 15,0 5-18-15,4 13-34 16,3 8-11-16,6 10-22 16,9 7-7-16,13 5-17 0,10 0-3 15,13-2-3-15,8-4 0 16,13-10-4-16,5-4 3 15,9-15-46-15,3-5-38 16,-7-6-96-16</inkml:trace>
  <inkml:trace contextRef="#ctx0" brushRef="#br0" timeOffset="136059.8446">7437 14130 1570 0,'-3'0'283'0,"1"1"-155"16,4 2-6-16,-2-3-55 15,16 0-22-15,48 6-26 16,-25-6-39-16,5 0-111 16,3 0-80-16</inkml:trace>
  <inkml:trace contextRef="#ctx0" brushRef="#br0" timeOffset="136268.4083">7854 14143 1429 0,'-10'0'282'16,"-5"5"-24"-16,4 4-71 15,1 0-26-15,10 9-84 0,3-3-22 16,4-3-25-16,6 5-7 16,5-7-1-16,6-1 2 15,3-8 7-15,-9-5 2 16,-4-8 8-16,-6-4 0 15,-9-5-3-15,-8-5-5 16,-12 0-18-16,-4 4-4 16,-3 11-56-16,0 9 355 0</inkml:trace>
  <inkml:trace contextRef="#ctx0" brushRef="#br0" timeOffset="160939.2753">4213 1389 1308 0,'-4'-6'254'0,"-2"-5"-92"15,2-4-19-15,8-8-36 16,5-6-19-16,16-8-21 16,5-3-4-16,14 5-9 15,2 11-5-15,-1 21-17 16,-1 13-3-16,-8 27-3 16,-4 11 1-16,-3 18-2 15,-5 3-3-15,-1-3-8 16,-5-3-2-16,-2-9-4 15,3-9 0-15,-6-10 1 16,-2-11 0-16,-5-17-3 16,-4-7-4-16,-3-14-18 15,-6-8-12-15,-6-6-20 16,-3-6-11-16,0 1-9 0,0 2 3 16,9 2 14-16,3 7 13 15,1 10 22-15,2 11 6 16,1 7 8-16,0 9 3 15,0 6 24-15,-1 2 14 16,-13 11 28-16,-3 1 9 16,-12 3-7-16,-2-1-12 15,-5-12-27-15,-1-8-13 16,4-15-34-16,5-7-26 0,17-5-93 16,6-1-95-16</inkml:trace>
  <inkml:trace contextRef="#ctx0" brushRef="#br0" timeOffset="161297.8254">5001 1476 1548 0,'0'1'319'0,"6"1"-57"16,15-3-117-16,14 3-42 16,14-3-44-16,6-1-21 0,10 0-23 15,-2-4-21-15,-5 2-86 16,-12 5-86-16</inkml:trace>
  <inkml:trace contextRef="#ctx0" brushRef="#br0" timeOffset="161553.9773">5093 1661 1605 0,'11'4'331'0,"20"-1"-159"15,13 1-18-15,19-4-74 0,2-5-29 16,1 2-20-16,-5 0-22 16</inkml:trace>
  <inkml:trace contextRef="#ctx0" brushRef="#br0" timeOffset="162061.9854">5696 1644 1605 0,'11'-2'302'15,"27"-3"-174"-15,20 3-29 16,29-2-14-16,15 3-13 0,17 1-16 16,5 4-12-16,-1 0-17 15,-3-3-7-15,-16 2-8 16,-12-2-8-16,-13 1-40 16,-12 0-54-16</inkml:trace>
  <inkml:trace contextRef="#ctx0" brushRef="#br0" timeOffset="162766.0102">6251 1003 1305 0,'-19'0'278'15,"-18"0"-72"-15,-5 12-82 16,2 5-35-16,2 7-52 0,6 8-17 15,13 8-17-15,10 3 1 16,17 11 3-16,13 0 2 16,18-5 0-16,6-5 1 15,12-18 2-15,9-7 1 16,1-19 6-16,-4-9 2 16,-10-19 1-16,-12-7 10 15,-19-8 19-15,-7-4 6 16,-22 3 1-16,-8-1-13 0,-20 10-27 15,0 4-11-15,-8 11-31 16,2 6-29-16,9 10-91 16,3 4-101-16</inkml:trace>
  <inkml:trace contextRef="#ctx0" brushRef="#br0" timeOffset="163036.283">6243 1187 1350 0,'0'0'277'0,"1"3"16"0,3 1-52 16,-4-4-75-16,7 6-21 15,23 24-41-15,43 36-10 16,-30-25-41-16,-4-1-15 16,-4-7-19-16,-9-8-6 15,-7-11-47-15,-3-8-31 16</inkml:trace>
  <inkml:trace contextRef="#ctx0" brushRef="#br0" timeOffset="167446.3958">7175 1560 1342 0,'15'-5'236'0,"31"3"-83"15,6-6-34-15,11 2-51 16,-2 4-23-16,-9-3-32 16,-6 5-53-16</inkml:trace>
  <inkml:trace contextRef="#ctx0" brushRef="#br0" timeOffset="167678.2986">7154 1696 1408 0,'8'4'242'0,"7"6"-44"16,25-3-58-16,12-2-21 15,14-3-40-15,2-2-28 16,-7-5-62-16,-3-2-73 16</inkml:trace>
  <inkml:trace contextRef="#ctx0" brushRef="#br0" timeOffset="168186.6755">7846 1692 1320 0,'2'0'234'16,"16"0"-102"-16,8-1-42 0,42-3-37 15,11-2 3-15,37 2 7 16,9 1 11-16,12 2 8 16,5 1 6-16,-16 0-25 15,-7 1-21-15,-23-1-23 16,-11-2-3-16,-18-4-46 16,-12 0-53-16</inkml:trace>
  <inkml:trace contextRef="#ctx0" brushRef="#br0" timeOffset="171704.2792">8271 1167 738 0,'9'-6'487'0,"11"-4"-234"0,-10-8-148 16,2 1-12-16,-10-6-21 15,-3 0-8-15,-8 1-4 16,-5-1-2-16,-13 6-12 16,-3 4-7-16,-7 8-12 15,1 4-10-15,6 7-11 16,2 5-4-16,9 10-7 15,7 3-1-15,6 5 0 16,6 1 0-16,9-6 3 16,0-3 3-16,9-7 3 15,0-6 3-15,3-9 2 16,4-6-1-16,1-8 0 16,0-3 0-16,-4-1-2 15,-7 2 0-15,-5 2-1 16,-1 8-2-16,-6 1-2 0,-1 6 2 15,-3 8 13-15,-6 5 10 16,1 17 14-16,4 3 3 16,0 13-8-16,2 2-4 15,4-1-11-15,2 0-4 16,1-10-7-16,8-7-1 0,-8-11-17 16,3-6-30-16,1-5-119 15,-8-2-16-15</inkml:trace>
  <inkml:trace contextRef="#ctx0" brushRef="#br0" timeOffset="171891.2151">8484 1267 1389 0,'-1'-2'279'0,"0"-1"12"16,-1 8-81-16,2-5-95 15,-1 18-35-15,1 46-39 16,0-28-14-16,0-4-29 16,0-3-37-16,3-6-144 15</inkml:trace>
  <inkml:trace contextRef="#ctx0" brushRef="#br0" timeOffset="172050.2989">8494 1133 1422 0,'0'-4'212'0,"0"-1"-61"16,6 6-152-16,1 2-131 0</inkml:trace>
  <inkml:trace contextRef="#ctx0" brushRef="#br0" timeOffset="172378.4288">8649 1290 1425 0,'7'10'225'0,"6"13"-66"15,-4 4-3-15,-3 1-51 16,-5-1-4-16,-2-6-26 15,0-1-13-15,1-8-20 16,2-5-9-16,3-7-16 16,4-5-5-16,2-10-3 15,5-4-2-15,2-2-2 0,-1-2 0 16,4 0-5-16,-2 4 4 16,0 8 14-16,-3 7 14 15,-3 13 30-15,-3 8 14 16,-1 9 7-16,2 0-15 15,-6 2-27-15,-1-5-12 16,3-7-73-16,-2 0 116 16</inkml:trace>
  <inkml:trace contextRef="#ctx0" brushRef="#br0" timeOffset="179235.549">8396 2288 713 0,'0'5'435'16,"1"4"-153"-16,-1 1-161 15,0-6-32-15,-1-2 5 16,3-5-16-16,-2 2 3 16,2-5-17-16,4-25-16 15,48-42-17-15,-30 24-3 16,-5-4-1-16,-5 0 6 0,-14 7 15 15,-10 3 11-15,-9 8 6 16,-8 6-8-16,1 16-23 16,-1 6-12-16,5 15-20 15,7 10 1-15,6 12-4 16,7 7 1-16,11 18 2 16,-1 2 4-16,26 14 5 15,8 0-5-15,15-21 0 16,14-9-1-16,-3-34 2 15,-6-8-12-15,-11-19 391 16</inkml:trace>
  <inkml:trace contextRef="#ctx0" brushRef="#br0" timeOffset="184187.3603">6160 1838 972 0,'0'-6'455'0,"1"-7"-234"16,0 3-17-16,2 6-44 0,-1 4-22 16,0 13-51-16,1 6-25 15,-1 15-31-15,-1 5-4 16,-6 11-7-16,-1-1-2 16,-1 0-5-16,31 15 137 62,-15 2-119-62,3-66 25 0,4 1 1 16,15-1-11-16,14-1-11 15,2-3-6-15,0-1-15 16,-5-3 5-16,-8 1-89 16,-5 3 370-16</inkml:trace>
  <inkml:trace contextRef="#ctx0" brushRef="#br0" timeOffset="192185.0829">9478 1577 1454 0,'0'1'219'0,"12"6"-71"16,10-1-35-16,26-3-46 0,14 1-12 15,20-5-26-15,0-7-10 16,-5-3-27-16,-11 0-53 16,-18 0-269-16</inkml:trace>
  <inkml:trace contextRef="#ctx0" brushRef="#br0" timeOffset="192423.0148">9630 1681 1184 0,'6'1'320'16,"6"2"-150"-16,19-1-82 16,8-2-18-16,10 1-33 15,3 0-18-15,-1 1-4 16,-1-2-30-16,-10-1-156 16</inkml:trace>
  <inkml:trace contextRef="#ctx0" brushRef="#br0" timeOffset="192573.6559">10031 1514 993 0,'4'-1'435'16,"4"1"-240"-16,4 0-32 15,4 12-51-15,-1 3-8 16,-5 12-27-16,-5 4-6 16,-11-1-17-16,-2 3-24 15,-1-14-70-15</inkml:trace>
  <inkml:trace contextRef="#ctx0" brushRef="#br0" timeOffset="193136.3883">10677 1551 1377 0,'4'-11'217'0,"-3"-3"-85"15,-2-1-7-15,-9-2-19 16,-6 3-10-16,-8-3-22 0,-5 1-2 16,-2 10-22-16,3 4-16 15,3 9-21-15,5 9-12 16,5 5-7-16,4 2-3 16,11-1 1-16,3-2 3 15,11-2 2-15,1-5 2 0,6-6 0 16,3-3 0-1,4-9-5-15,-1-5-7 0,-1-6-10 16,-5-3 0-16,-8 2 4 16,-2 2 8-16,-8 9 10 15,1 4-1-15,-8 5 4 16,-2 10 5-16,2 9 10 16,-2 4 5-16,8 12-2 15,4 5-2-15,2 4-10 16,-2 6 0-16,-3-4 0 15,1-5 0-15,0-11 4 16,1-10-17-16,0-11-65 16,4-2-110-16</inkml:trace>
  <inkml:trace contextRef="#ctx0" brushRef="#br0" timeOffset="193318.4226">10828 1706 1308 0,'-3'3'307'0,"-1"5"17"0,-3 7-121 15,10 13-113-15,-2 5-32 16,1 1-36-16,6 2-22 16,2-8-106-16,3-8-127 15</inkml:trace>
  <inkml:trace contextRef="#ctx0" brushRef="#br0" timeOffset="193471.0198">10837 1574 1303 0,'-1'-1'291'0,"0"-10"-40"15,0 7-118-15,4 5-106 16,2 2-59-16,-5-3-184 15</inkml:trace>
  <inkml:trace contextRef="#ctx0" brushRef="#br0" timeOffset="193704.4229">10980 1781 1546 0,'3'12'291'0,"1"14"-94"15,1-5-42-15,-2-7-67 0,3-5-25 16,-1-12-28-16,0-3-10 15,1-13-11-15,1-3-4 16,5-2-6-16,1-2 0 16,5 10-3-16,-3 3-1 15,0 14 0-15,-4 9 2 16,-2 11 5-16,0 6 3 16,-7 7 0-16,1 0-10 15,2-1-81-15,1-5 66 0</inkml:trace>
  <inkml:trace contextRef="#ctx0" brushRef="#br0" timeOffset="193946.293">11380 1544 1451 0,'15'1'250'15,"11"2"-26"-15,8 0-139 16,5 0-31-16,1 1-36 16,-16-2-8-1,-11-1-85-15,-1 0-117 0</inkml:trace>
  <inkml:trace contextRef="#ctx0" brushRef="#br0" timeOffset="194098.9119">11462 1683 1662 0,'11'4'345'0,"13"3"-214"15,9-1-42-15,11-1-71 16,2 1 6-16,4-2 154 15</inkml:trace>
  <inkml:trace contextRef="#ctx0" brushRef="#br0" timeOffset="194742.5137">11877 1410 1392 0,'8'-12'207'0,"13"-11"-88"16,3 0-5-16,6 0-5 16,1 6-15-16,6 11-35 15,0 7-11-15,-1 18-17 16,-3 10 0-16,-15 11-2 16,-5 10 1-16,-8 5-10 15,-5-3 6-15,5-2 5 16,0-6-1-16,2-14 0 15,-1-4-8-15,-1-19-7 16,-3-9-1-16,0-11-8 16,2-12-6-16,-1-3-22 15,0-4-8-15,-13 0-5 0,6 3 5 16,-11 9 15-16,-3 6 7 16,-6 11 16-16,-8 11 10 15,-12 13 7-15,0 6 2 16,7 7-11-16,5-1-6 15,18-9-56-15,7-3-46 16,15-13-311-16</inkml:trace>
  <inkml:trace contextRef="#ctx0" brushRef="#br0" timeOffset="195327.7373">12358 1705 1345 0,'0'8'235'16,"3"6"-78"-16,5-2-21 16,11-6-32-16,-1-7-12 15,1-11-19-15,10-9-6 0,-1-17-21 16,5 0-13-16,4-10-3 16,-12 1 4-16,-11 0 10 15,-7-3 7-15,-16 0-4 16,-11-2-1-16,-7 7-17 15,-4 9-9-15,1 21-2 16,0 12-3-16,0 15 2 16,6 14-1-16,7 17-12 15,8 14-6-15,19 8 2 16,10 1 5-16,20-3 2 16,8-7 0-16,12-12 2 15,8-9-19-15,-3-20-20 16</inkml:trace>
  <inkml:trace contextRef="#ctx0" brushRef="#br0" timeOffset="197306.0377">8783 13529 1473 0,'16'2'208'15,"8"3"-112"-15,13-2-62 16,1-3-16-16,8-2-54 0,3-1-53 16</inkml:trace>
  <inkml:trace contextRef="#ctx0" brushRef="#br0" timeOffset="197475.1771">8821 13661 1655 0,'10'0'340'0,"18"-2"-216"15,8 3-37-15,6 4-54 16,2-4-11-16,1 3-299 15</inkml:trace>
  <inkml:trace contextRef="#ctx0" brushRef="#br0" timeOffset="198022.3725">9449 13611 1471 0,'-4'0'226'16,"-7"-3"-78"-16,34 3-86 15,19-1-12-15,44-2-21 16,18-2-6-16,38-3-5 15,17-2 11-15,18-3 16 16,14 4 8-16,-13 2-6 0,-16-2-15 16,-34 4-32-16,-21-1-29 15</inkml:trace>
  <inkml:trace contextRef="#ctx0" brushRef="#br0" timeOffset="198566.8214">9725 13033 1522 0,'7'-13'238'0,"11"-19"-120"16,10 5-1-16,1 3-22 15,3 5-2-15,4 20-27 16,1 17-15-16,9 21-10 0,-4 9 0 16,-6 10-4-16,-6-9-4 15,-9 1-10-15,1-5-4 16,-3-11-9-16,0-6 1 16,-9-17-9-16,-2-9-6 15,-7-14-18-15,-1-5-8 16,-9-11 0-16,-6-2 5 15,-6 0 15-15,-5 4 5 0,-3 11 3 16,0 8 2 0,-7 15 11-16,2 8 5 0,-2 14 1 15,3 3-3-15,7 7-10 16,6-1-5-16,9-7-35 16,7-8-38-16,11-16-107 15</inkml:trace>
  <inkml:trace contextRef="#ctx0" brushRef="#br0" timeOffset="198995.6717">10344 13392 1376 0,'3'-3'219'16,"9"-6"-98"-16,-1-7-5 15,6-8-37-15,4-8-14 16,1-8-14-16,0 0-1 15,-7-7 6-15,-8-1-3 0,-9 0-11 16,-6 0-8-16,-8 7-3 16,-6 8 4-16,-2 18 1 15,-4 10 0-15,2 20-21 16,8 12-9-16,8 11-5 16,10 10 0-16,11 9 8 15,9 0 6-15,14 6 3 16,7-3-1-16,8-12-1 15,4-5-8-15,0-19-72 16,-4-11-32-16</inkml:trace>
  <inkml:trace contextRef="#ctx0" brushRef="#br0" timeOffset="199474.4452">10203 13814 1282 0,'-24'0'292'0,"-27"0"-60"16,-3 9-65-16,8 17-77 16,6 7-20-16,13 12-27 15,12 4-1-15,17 2-16 16,11-3-5-16,15-7-8 16,6-4-3-16,15-12 1 15,6-4 1-15,3-12-40 0,-4-8-38 16,-9-9-120-16,-7-5-185 15</inkml:trace>
  <inkml:trace contextRef="#ctx0" brushRef="#br0" timeOffset="199645.9867">9958 14067 1242 0,'-3'1'297'16,"1"-1"-97"-16,8-2-54 0,-6 1-52 15,27-1-29-15,51-8-42 16,-22 10-10-16,4 0-7 16,4 5-6-16,-11 4-103 15</inkml:trace>
  <inkml:trace contextRef="#ctx0" brushRef="#br0" timeOffset="199870.7299">10360 14187 1021 0,'-1'6'413'16,"1"5"-223"-16,10 4-91 15,6 2-6-15,10-4-2 16,0-1-12-16,4-6-5 0,-1-6 10 16,-2-11 21-16,-6 0 1 15,-14-10-4-15,-9-3-6 16,-23 1-24-16,-6 2-17 15,-11 1-26-15,5 9-39 16,11 5 263-16</inkml:trace>
  <inkml:trace contextRef="#ctx0" brushRef="#br0" timeOffset="201310.3093">11674 13446 1494 0,'11'1'246'0,"14"4"-97"16,12-4-22-16,25-3-47 15,8-7-28-15,23-7-43 16,4 5-37-16,-13 2-82 16,-4 5-53-16</inkml:trace>
  <inkml:trace contextRef="#ctx0" brushRef="#br0" timeOffset="201525.7316">11755 13549 1279 0,'-6'2'267'0,"0"1"-119"16,24 1-49-16,13-2-9 15,31-3-37-15,15-3-19 16,25-1-23-16,-2 0-2 16,-10 2-30-16,-14-1-46 15,-29 4-143-15</inkml:trace>
  <inkml:trace contextRef="#ctx0" brushRef="#br0" timeOffset="201702.3941">12292 13320 1473 0,'23'13'220'15,"18"9"-111"-15,-9 9-7 16,-9 4 13-16,-20 4-25 16,-6-2-1-16,-15-2-62 15,-9-8-66-15</inkml:trace>
  <inkml:trace contextRef="#ctx0" brushRef="#br0" timeOffset="201911.5059">11800 13331 1574 0,'-10'9'302'15,"-12"21"-127"-15,-3 9-15 16,-1 8-46-16,3 2-24 16,15-4-34-16,12-5-16 15,28-11-20-15,10-7-36 16</inkml:trace>
  <inkml:trace contextRef="#ctx0" brushRef="#br0" timeOffset="202388.6899">13014 13099 1457 0,'0'5'237'16,"2"16"-29"-16,2 13-59 0,1 22-39 15,1 16-1-15,1 12-40 16,0 0-13-16,-2-12-23 15,0-11-10-15,-2-27-22 16,-1-8-24-16,-2-17-90 16,-3-9-85-16</inkml:trace>
  <inkml:trace contextRef="#ctx0" brushRef="#br0" timeOffset="202554.2488">12880 13169 1542 0,'13'-6'273'0,"25"-5"-111"16,14 1-59-16,28 3-61 15,7 1-17-15,2 2-17 16,-5 1-1-16,-20 6-50 16,-6 3-53-16</inkml:trace>
  <inkml:trace contextRef="#ctx0" brushRef="#br0" timeOffset="202796.6">13077 13638 1518 0,'11'0'260'0,"21"5"-83"16,11-1-60-16,12-3-51 16,5 2-19-16,0-1-27 15,-2-2-25-15,-4-1-111 16,-9-3-169-16</inkml:trace>
  <inkml:trace contextRef="#ctx0" brushRef="#br0" timeOffset="202989.2434">12962 13441 1679 0,'14'0'336'0,"26"-1"-247"0,12-3-17 16,16-2-37-16,7-2-14 15,6-2-30-15,-3 5-50 16</inkml:trace>
  <inkml:trace contextRef="#ctx0" brushRef="#br0" timeOffset="203263.7616">13726 13384 1374 0,'3'0'234'0,"11"-2"-36"16,11 2-71-16,20-1-60 15,4-3-14-15,10 0-40 16,0 0-5-16,-5 1-26 16,-7 3-34-16,-13 4-123 15</inkml:trace>
  <inkml:trace contextRef="#ctx0" brushRef="#br0" timeOffset="203455.2502">13773 13532 1415 0,'-2'5'235'0,"4"3"-41"15,11-1-13 1,25-2-47-16,7-10-10 0,16 4-55 16,4-5-16-16,-11 0-39 15,-3 6-48-15</inkml:trace>
  <inkml:trace contextRef="#ctx0" brushRef="#br0" timeOffset="204850.6118">14726 13517 1257 0,'-27'0'232'0,"-28"2"-155"0,12-2-29 16,34 2-7-16,13-1 8 16,36-1-4-16,27 1-10 15,44 0-1-15,25 4 8 16,45 0 12-16,17-5 8 16,27-2 21-16,8-1 6 15,-1-2-19-15,-4 0-13 0,-32-6-60 16,-19-3-56-16,-36-4-221 15</inkml:trace>
  <inkml:trace contextRef="#ctx0" brushRef="#br0" timeOffset="205503.5322">15322 12999 1370 0,'9'-23'221'0,"12"-24"-89"16,8 2-4-16,8 7 1 15,1 10-11-15,0 20-2 16,-4 10-12-16,-6 34-35 16,1 17-9-16,-8 17-4 15,-5 3-2-15,-7-3-1 16,-7-11-8-16,1-13-16 15,3-5-8-15,0-18-7 16,5-8-1-16,1-15 0 16,-4-8 0-16,-1-14-1 15,0-2-2-15,-9-7-3 0,-6 0-4 16,-3 6-6-16,-5 1-4 16,-2 18-7-16,-4 6 0 15,-15 15 3-15,-4 9 1 16,-15 7 5-16,-1 2-2 15,12-5-43-15,8-1-46 16,24-13-110-16,15-7-3 16</inkml:trace>
  <inkml:trace contextRef="#ctx0" brushRef="#br0" timeOffset="205893.8883">15866 13313 962 0,'2'8'442'15,"3"7"-238"-15,3-9-83 16,5-4 1-16,8-12-6 15,5-8-18-15,9-11-8 16,-2-8 0-16,-4-6-10 16,-5 1-5-16,-9-9-27 15,-6-3-15-15,-11-15-16 0,-8-6-6 16,-11 9-6-16,-3 13-3 16,-7 31-4-16,-4 16 0 15,0 26-6-15,7 16-2 16,13 29 2-16,11 10 0 15,29 8 10-15,16-1 4 16,18-19 1-16,9-5 3 16,2-20-45-16,1-8-47 0</inkml:trace>
  <inkml:trace contextRef="#ctx0" brushRef="#br0" timeOffset="207515.2551">14910 13979 871 0,'-18'-6'436'0,"-21"-13"-229"15,5-3-90-15,10-10-28 16,8-4-14-16,19 2-29 16,10-4-3-16,16 10 9 15,4 4 1-15,15 20-7 16,2 10-8-16,2 20-26 15,1 10-6-15,-22 11 0 16,-10 2 1-16,-25 1 4 16,-13-3 3-16,-21-6-2 15,-7-5-1-15,-5-8-20 16,-5-6-8-16,15-12-11 16,3-3-4-16,18-8 8 15,4-4 3-15,13 2 4 0,6-2 4 16,16 5 8-16,6 3 1 15,13 0 5-15,6 4 3 16,4-2-4-16,4-1 4 16,-6 0-56-16,-2-2-41 15,-17-2-24-15,-9-2-1 16,-7-3 46-16,-7-2 30 16,0-3 48-16,-5 0 26 15,-1 2 47-15,-3 3 29 16,3 6 16-16,1 0 6 15,-1-1-40-15,1 0-13 0,0 3-30 16,-1 8-16-16,1-7-12 16,1 26-4-16,-1-34-10 15,7-3-6-15,2-14-23 16,5 0-4-16,10-2 1 16,-3-7 7-16,3 12 28 15,-1 4 12-15,-3 9 19 16,0 10 16-16,-8 10 5 15,-3 5-4-15,-3 5-14 16,-3 1-13-16,0 1-23 16,3-3-39-16,9-5-130 15</inkml:trace>
  <inkml:trace contextRef="#ctx0" brushRef="#br0" timeOffset="208234.4601">15549 14002 1327 0,'1'-7'264'0,"5"0"-54"15,-1-1-8-15,2 16-54 16,3 6-21-16,5 11-55 15,-1 7-11-15,-5-3-14 16,-2 0-11-16,-7-7-10 16,1-4-6-16,-3-13-5 15,2-3 1-15,0-8-6 16,0 5-8-16,2-8-12 16,6-16-5-16,24-34 2 15,-5 37 2-15,5 0 4 16,11 11 2-16,-6 1-32 15,-2 7-34-15,-6 10-101 16</inkml:trace>
  <inkml:trace contextRef="#ctx0" brushRef="#br0" timeOffset="208903.0108">15986 14178 1092 0,'8'8'383'0,"4"5"-203"15,5-4-33-15,-3-4 14 16,5-9-31-16,2-9-13 15,7-10-37-15,1-8-20 16,2-9-26-16,-2-4-4 16,-9-12-3-16,-1-3-1 0,-16-8-7 15,-4 1-6-15,-12 13-7 16,-4 7-3-16,-9 21-3 16,0 13 0-16,0 19 0 15,0 13 0-15,11 22 3 16,3 9 2-16,17 22 3 15,8 4 1-15,17-6 0 16,6-8-1-16,6-16 0 16,7-9-6-16,-6-11-66 15,-1-7-49-15</inkml:trace>
  <inkml:trace contextRef="#ctx0" brushRef="#br0" timeOffset="209250.0825">16630 13900 1555 0,'-15'5'289'0,"-16"9"-108"15,-7 4-40-15,6 11-46 16,4 3-26-16,16 0-28 16,12 5-3-16,15-8-17 15,10-2 0-15,12-5-6 16,7-10-2-16,1-6-17 15,2-6-17-15,-3-7-52 16,-8-4-39-16</inkml:trace>
  <inkml:trace contextRef="#ctx0" brushRef="#br0" timeOffset="209414.7861">16511 14041 1469 0,'4'-1'229'0,"13"1"-93"0,10 0-29 16,12 0-47-16,7-4-26 15,7 0-40-15,0 1-47 16</inkml:trace>
  <inkml:trace contextRef="#ctx0" brushRef="#br0" timeOffset="209686.0626">16957 14092 1431 0,'-11'1'223'16,"-5"6"-76"-16,9 5-27 15,3 0-4-15,8 9-28 16,4-4-5-16,11 0-18 15,2-4 0-15,4-9-8 16,0-2 0-16,-5-14-6 16,-2 1-7-16,-11-8 5 15,-7-2-4-15,-15 1-13 16,-14-1-6-16,-6 6-25 16,-2 2-35-16,7 10-318 15</inkml:trace>
  <inkml:trace contextRef="#ctx0" brushRef="#br1" timeOffset="212254.1013">16348 12761 1556 0,'0'-6'288'15,"-6"3"-98"-15,-17 14-36 16,-24 38-46-16,-14 19-27 15,-27 29-45-15,-11 12-8 0,-6 8-86 16,9-2-73-16</inkml:trace>
  <inkml:trace contextRef="#ctx0" brushRef="#br1" timeOffset="212505.3639">16393 13642 1476 0,'-25'29'286'16,"-18"13"65"-16,-11 33-238 0,-5 16-24 15,-11 12-29-15,-11 10-19 16,-18 6-73 0,-3 3 45-16</inkml:trace>
  <inkml:trace contextRef="#ctx0" brushRef="#br0" timeOffset="215038.0879">17235 13453 1354 0,'3'-4'239'0,"7"-3"-46"0,10 4-50 16,18 2-67-16,12 2-16 16,12 0-39-16,8 4-8 15,-2-4-44-15,-6 0-55 16</inkml:trace>
  <inkml:trace contextRef="#ctx0" brushRef="#br0" timeOffset="215208.6324">17389 13562 1572 0,'25'-2'276'16,"22"0"-144"-16,10 2-91 15,4-3-10-15,5 3-83 16</inkml:trace>
  <inkml:trace contextRef="#ctx0" brushRef="#br0" timeOffset="215696.7313">18183 13377 1192 0,'-9'0'291'0,"-6"-3"-153"16,19 3-74-16,45 3-37 16,24-3-3-16,48-4 3 15,11 1 12-15,53-6 26 16,16 1 13-16,20-2-14 16,11-1-14-16,-23-4-93 15,-21 0-138-15</inkml:trace>
  <inkml:trace contextRef="#ctx0" brushRef="#br0" timeOffset="216285.5031">18811 12987 1355 0,'-2'-10'197'0,"7"-12"-125"16,10-6-6-16,15-9-11 15,8 0-4-15,9 2 25 0,6 6 13 16,-7 10 14-16,-1 10 0 15,-9 19-27-15,-9 15-15 16,-7 24-12-16,-1 14-3 16,-9 0-8-16,-2-4-7 15,-1-17-12-15,-1-12-5 16,2-10-3-16,-1-10-9 16,-1-11-27-16,-3-5-15 0,-6-12-19 15,-5-3 3-15,-10-8 15 16,-4-4 10-16,-5 6 15 15,-4 3-1-15,-2 22 10 16,1 15 7-16,-9 10 9 16,-1 11 2-16,-1 0 3 15,4-3-5-15,21-4-117 16</inkml:trace>
  <inkml:trace contextRef="#ctx0" brushRef="#br0" timeOffset="217133.999">18325 13847 1355 0,'-4'-14'200'0,"0"-18"-121"16,11 3-8-16,26 0 4 15,10 4 6-15,9 7-1 16,1 4-3-16,-1 16-24 15,-8 6-11-15,-15 12-5 16,-10 2-2-16,-28 5-4 16,-13 7-3-16,-15 6-8 15,-3 3-6-15,-14-8-14 16,4-2-5-16,9-21-6 16,6 1-4-16,30-11 1 15,10-2 3-15,24 7 4 16,5-9 5-16,11 10 12 15,6 2 4-15,-3-1-1 16,5 7-1-16,-3-8-25 16,-7-4-44-16</inkml:trace>
  <inkml:trace contextRef="#ctx0" brushRef="#br0" timeOffset="217433.2035">18794 13907 1398 0,'5'10'222'0,"1"10"-73"16,-3 3-48-16,-2 0-3 15,-5-4-36-15,-1-4-20 0,-3-10-21 16,-2-5-5-16,7-4-5 16,3-10-2-16,5-10-9 15,4-4 0-15,5-11-2 16,3 7-2-16,12 7 5 15,2 3 13-15,0 14 34 16,2 5 20-16,-8 13 21 16,-5 11-6-16,-6 10-29 15,-4 7-16-15,-11-1-20 16,0 1-18-16,-2-4-80 16,4-6-39-16</inkml:trace>
  <inkml:trace contextRef="#ctx0" brushRef="#br0" timeOffset="217856.1588">19336 13778 1249 0,'-3'-8'268'0,"-9"-4"-137"16,-4 2 7-16,-13 6 4 16,-5 6-12-16,-3 7-23 15,-2 8-11-15,9 12-36 16,5 7-9-16,15 12-19 16,14 1-7-16,14-6-7 15,11-5-5-15,13-12-5 16,3-5-12-16,5-15-58 15,-2-6-42-15,-4-5-245 16</inkml:trace>
  <inkml:trace contextRef="#ctx0" brushRef="#br0" timeOffset="218049.1578">19121 13946 1057 0,'0'-1'407'0,"3"-6"-184"16,10 1-86-16,17-1-60 16,9-1-21-16,15 4-42 15,0-3-5-15,3 6-55 16,-4 2-89-16</inkml:trace>
  <inkml:trace contextRef="#ctx0" brushRef="#br0" timeOffset="218366.4093">19561 14032 1253 0,'-9'1'300'0,"-11"0"-92"16,2 6-84-16,4 4-17 16,0 2-37-16,7 5-7 15,11 3-4-15,-1-1-2 16,14-2-13-16,8-3-7 16,1-14-8-16,9-1 4 15,-8-8 9-15,-5-8 3 16,-14-1-7-16,-9-4-7 0,-16-3-23 15,-10 0-28-15,-1 2-55 16</inkml:trace>
  <inkml:trace contextRef="#ctx0" brushRef="#br0" timeOffset="219219.7712">19811 13765 1284 0,'12'5'282'0,"6"4"-108"16,8 11-31-16,-2 4 5 16,-7 12-13-16,-2-1 7 15,-11 2-17-15,-3-4-22 0,-2-13-40 16,-1-4-18-16,-2-11-18 15,0-5-4-15,3-10-4 16,-5-8-1-16,5-12-8 16,4-3-4-16,5-7-6 15,7-1-2-15,5 8-3 16,1 4-2-16,6 12 2 16,-1 6 0-16,2 9 4 15,4 2-1-15,-3 2-40 16,-1 2-47-16,-7-2-448 15</inkml:trace>
  <inkml:trace contextRef="#ctx0" brushRef="#br0" timeOffset="219844.8016">19775 13306 679 0,'2'2'498'16,"5"0"-192"-16,3 1-156 0,7 0-29 15,7-1-16-15,13-2-32 16,4-5-19-16,8-2-29 16,5 0-7-16,-2 3-8 15,-3 2-2-15,-12 2 1 16,-10 2-28-16</inkml:trace>
  <inkml:trace contextRef="#ctx0" brushRef="#br0" timeOffset="220120.1496">20536 13302 1537 0,'0'0'254'16,"0"3"-101"-16</inkml:trace>
  <inkml:trace contextRef="#ctx0" brushRef="#br0" timeOffset="252973.5394">3394 1366 875 0,'5'-17'510'15,"4"-11"-290"-15,0 5-39 16,1 8 12-16,-3 11-31 16,-4 4-3-16,-3 16-40 15,3 9-21-15,-7 21-29 0,0 6-12 16,-2 11-34-16,-5 2-11 16,8 0-5-16,-2-8-4 15,7-18-34-15,5-10-41 16,9-29-140-16,2-7-145 15</inkml:trace>
  <inkml:trace contextRef="#ctx0" brushRef="#br0" timeOffset="253174.2151">3232 1589 1367 0,'-6'-5'263'0,"1"-4"-20"15,7-4-43-15,21 0-57 16,17-2-31-16,27 3-44 16,9-4-17-16,5-2-27 15,-5 1-12-15,-19 1-81 16,-8 3-62-16,-15 2-313 16</inkml:trace>
  <inkml:trace contextRef="#ctx0" brushRef="#br0" timeOffset="253324.3537">3638 1341 1474 0,'-11'9'252'0,"-20"16"-46"0,0 11-34 15,-4 9-53-15,0 9-28 16,-3 5-55-16,2-4-16 16,8-8-43-16,5-16-45 15,15-19-171-15</inkml:trace>
  <inkml:trace contextRef="#ctx0" brushRef="#br0" timeOffset="253500.3002">3248 1427 1579 0,'6'-1'329'0,"8"-2"-92"15,11 3-58-15,23 10-75 16,9 7-26-16,11 9-42 15,-6 5-5-15,-10 0-40 16,-6-6-56-16</inkml:trace>
  <inkml:trace contextRef="#ctx0" brushRef="#br0" timeOffset="253937.4953">3628 1092 1003 0,'-11'-16'421'15,"-26"-9"-232"-15,-11 6-6 16,-23 14-32-16,-5 17-18 16,-16 22-49-16,3 10-21 0,14 31-32 15,-2 7-11 1,33 16-17-16,15 9-4 0,32 5-6 16,15 1-3-16,33-8 1 15,10-9 1-15,16-27 3 16,20-15 1-16,14-37 2 15,2-21 3-15,4-43 5 16,-5-22 3-16,-21-40 55 16,-12-11 25-16,-44-18 24 15,-28-2 20-15,-56 19-51 16,-33 10-31-16,-29 43-42 16,-10 19-41-16,-2 42 216 15</inkml:trace>
  <inkml:trace contextRef="#ctx0" brushRef="#br0" timeOffset="256229.9398">8851 12926 1391 0,'-4'0'240'0,"7"9"-41"16,-3 5-5-16,0 17-53 16,3 9-18-16,-4 11-46 15,2 7-23-15,0-4-29 16,2-6-13-16,-1-11-94 15,3-14-77-15</inkml:trace>
  <inkml:trace contextRef="#ctx0" brushRef="#br0" timeOffset="256512.1927">8695 13180 1472 0,'16'-6'254'0,"12"-8"-48"15,11-1-103-15,6-1-25 16,3 1-30-16,-5 0-15 16,-1 6-14-16,-9-1-9 0,-9 9-6 15,-6-3-9-15,-12 3-8 16,-6-2-2-16,-14 0 3 16,-2 5 6-16,-8-2 6 15,0 5 1-15,0 6 4 16,2 2 7-16,-3 12 7 15,1 5 3-15,2 7-5 16,-4 1-6-16,12-2-81 16,3-5-60-16</inkml:trace>
  <inkml:trace contextRef="#ctx0" brushRef="#br0" timeOffset="256667.7681">8686 13064 1521 0,'5'-2'302'16,"5"1"-40"-16,15 7-110 0,8 4-42 16,14 10-53-1,0 0-19-15,-4 6-19 0,-6-4-19 16,-6 4-117-16</inkml:trace>
  <inkml:trace contextRef="#ctx0" brushRef="#br0" timeOffset="257086.7159">8934 12796 1101 0,'-20'-7'392'15,"-12"-6"-208"-15,-13 11-22 16,-10 6-3-16,-8 26-62 16,2 11-14-16,14 26-31 15,11 4-13-15,24 6-13 16,12 6-1-16,22-1-10 15,12 2-2-15,25-11-9 16,10-10-3-16,16-40 0 0,10-20-1 16,6-38 4-16,1-21 2 15,-17-27 8-15,-17-7 11 16,-32-12 37-16,-26-1 17 16,-42 10 1-16,-28 13-10 15,-40 27-43-15,-6 18-41 16,7 32 243-16</inkml:trace>
  <inkml:trace contextRef="#ctx0" brushRef="#br0" timeOffset="265377.0399">1850 15906 926 0,'2'14'428'16,"2"14"-279"-16,5-11-47 16,1-7 9-16,8-11-15 15,2-16 1-15,8-18-32 16,5-12-18-16,5-23-17 15,0-6 2-15,-7-11 0 16,-7 9 3-16,-17 6-4 0,-5 11 7 16,-2 23 12-16,-5 6 2 15,-1 23-3-15,3 9-14 16,-4 16-20-16,1 6-7 16,9 16-10-16,11 8-3 15,13 9-2-15,7 6 3 16,10 1 2-16,-3-4 2 15,0-5 4-15,-2-8-20 0,-8-10-64 16,-4-4-42-16</inkml:trace>
  <inkml:trace contextRef="#ctx0" brushRef="#br0" timeOffset="265515.3803">2194 15845 1099 0,'16'5'338'16,"9"5"-218"-16,9-1-92 16,2-5-47-16</inkml:trace>
  <inkml:trace contextRef="#ctx0" brushRef="#br0" timeOffset="265676.9804">1943 15606 1565 0,'-12'0'377'0,"-12"0"58"16,17 5-334-16,7 1-40 15,15 2-45-15,13 2-9 16,11 4-54-16,5 0-63 16</inkml:trace>
  <inkml:trace contextRef="#ctx0" brushRef="#br0" timeOffset="266020.5923">2616 15825 1482 0,'12'6'279'15,"10"2"-6"-15,3-3-155 16,3-2-17-16,-1-6-44 15,-5-6-19-15,-2-9-19 16,-6-2-3-16,-10-8-7 16,-3-1-3-16,-13-1-5 15,-8-1 0-15,-11 7 2 16,-6 4 0-16,3 16 3 16,8 9 1-16,5 21 4 15,5 8 0-15,6 14-2 0,2 0-3 16,7 3-5-1,5 4-1-15,8-9 2 0,-6-2-1 16,7-9 4-16,-2-11-18 16,4-5-92-16,1-8-84 15</inkml:trace>
  <inkml:trace contextRef="#ctx0" brushRef="#br0" timeOffset="266319.7929">3110 15748 1536 0,'-11'9'284'0,"-7"14"-91"16,-5 1-47-16,-5-8-71 16,2-3-29-16,-7-13-32 15,4-2-11-15,2-12-12 16,1-1-5-16,11-1-5 15,3 0 3-15,12 1 7 16,3 1 8-16,15 4 16 16,3 3 9-16,12 8 19 15,6 6 5-15,-7 7 4 16,-4 7-2-16,0 7-13 16,-5 2-7-16,1 0-47 15,0-3 226-15</inkml:trace>
  <inkml:trace contextRef="#ctx0" brushRef="#br0" timeOffset="266788.5381">4897 15540 1637 0,'-2'15'328'16,"4"21"-189"-16,6 17-21 15,-4 19-24-15,3 3-20 16,-2 4-36-16,-4-5-8 16,-1-16-13-16,0-5-2 15,-2-12-16-15,-4-7-32 16,2-11-130-16</inkml:trace>
  <inkml:trace contextRef="#ctx0" brushRef="#br0" timeOffset="266966.1065">4764 15614 1524 0,'18'0'255'16,"10"0"-90"-16,24-3-106 16,7 1-9-16,9-3-24 15,4-3-11-15,-4-1-44 16,0 4-52-16</inkml:trace>
  <inkml:trace contextRef="#ctx0" brushRef="#br0" timeOffset="267204.4997">4936 16164 1692 0,'11'0'359'15,"17"0"-220"-15,10-2-30 16,18-7-37-16,6 0-26 16,7 2-29-16,-1 0-22 0,-11 0-99 15,-7 0-90-15</inkml:trace>
  <inkml:trace contextRef="#ctx0" brushRef="#br0" timeOffset="267400.1456">5000 15908 1714 0,'12'0'356'0,"18"0"-239"16,10-2-23-16,17-1-26 16,3-4-21-16,2-1-66 0,-4 2 15 15</inkml:trace>
  <inkml:trace contextRef="#ctx0" brushRef="#br0" timeOffset="267699.6783">5693 15857 1457 0,'11'0'268'0,"19"-3"29"15,9 2-174-15,11 0-60 16,2 1-22-16,-8-1-25 16,-6 0-17-16,-7-1-97 15,-3-2-120-15</inkml:trace>
  <inkml:trace contextRef="#ctx0" brushRef="#br0" timeOffset="267909.2627">5716 15971 1442 0,'6'-1'276'0,"3"1"9"15,20 0-103-15,7-4-2 16,16 4-51-16,-3 0-24 0,0 1-45 16,-6 0-12-16,-10-5-70 15,1 4-17-15</inkml:trace>
  <inkml:trace contextRef="#ctx0" brushRef="#br0" timeOffset="270493.5296">6484 15896 1409 0,'8'10'177'16,"8"5"-109"-16,47 5-19 16,25-5 5-16,44-8 8 15,15-4 2-15,33-11-20 16,6-4 5-16,18-8 4 15,3-6-2-15,-13-4-51 16,-7-1-62-16</inkml:trace>
  <inkml:trace contextRef="#ctx0" brushRef="#br0" timeOffset="271052.1448">7086 15573 1048 0,'-1'-8'390'0,"0"-19"-224"16,6-4-48-16,15-13-40 15,6-5 1-15,18-4 11 16,5 4 6-16,3 19 5 0,-3 14 7 16,-12 29-34-16,-2 15-17 15,-8 25-8-15,-5 2-8 16,-5 11-11-16,-4-5-5 16,-6-12-9-16,1-4-2 15,0-18-8-15,-5-13-9 16,1-14-25-16,-2-10-9 15,-2-16-2-15,2-1 6 16,-8-7 18-16,-5 5 10 0,-4 15 1 16,-4 6 4-16,-8 23 16 15,1 10 4-15,-13 16 5 16,-6 6-11-16,-1-3-91 16</inkml:trace>
  <inkml:trace contextRef="#ctx0" brushRef="#br0" timeOffset="271695.539">6651 16376 1370 0,'0'-18'196'0,"6"-20"-115"16,8-2-6-16,12 4 19 16,8 5 16-16,7 15-15 15,8 11-11-15,-10 19-31 16,-2 10-6-16,-15 20 8 16,-15 9-4-16,-19 10-5 15,-9 7-9-15,-17-14-22 16,-3-6-8-16,10-23-14 0,0-11-12 15,11-16-8 1,7-9-1-16,11-8 6 0,5-10 9 16,22 8 13-16,9 4 4 15,10 7 3-15,0 9 1 16,-8 12-6-16,-6 2-2 16,-7 11 5-16,-3 5-16 15,-2-1-139-15</inkml:trace>
  <inkml:trace contextRef="#ctx0" brushRef="#br0" timeOffset="271975.025">7052 16522 1301 0,'-1'0'292'16,"0"3"-10"-16,2 10-164 16,2 4-28-16,1 3-39 15,-1 1-14-15,-2-3-20 16,-2-6-2-16,1-9-4 15,-2-8-1-15,2-13-3 16,3-5-2-16,5-11-3 16,3 0 0-16,9 2-1 15,2 3 4-15,5 11 21 16,0 9 9-16,-1 12 15 16,0 6-2-16,-7 15-15 0,-6-2-7 15,-8 12-13-15,-5 2-38 16,-4 0-83-16,5 5-55 15</inkml:trace>
  <inkml:trace contextRef="#ctx0" brushRef="#br0" timeOffset="272249.2879">7602 16402 1493 0,'-23'-11'307'16,"-21"-5"4"-16,2 9-149 15,1 7-30-15,14 14-74 16,5 8-20-16,15 9-20 16,8 4-3-16,7 1-7 15,14-3 0-15,12-8-1 16,0-7-1-16,11-7 1 15,-5-4-4-15,-2-7-54 16,-2 0-47-16,-10-8-150 16</inkml:trace>
  <inkml:trace contextRef="#ctx0" brushRef="#br0" timeOffset="272411.8533">7437 16519 1407 0,'-8'3'257'0,"-9"-3"-34"15,16 3-83-15,2 0-15 16,16-5-54-16,16 2-25 16,11-3-22-16,6-1-18 15,7 4-99-15,-4 0-303 0</inkml:trace>
  <inkml:trace contextRef="#ctx0" brushRef="#br0" timeOffset="272681.4187">7791 16593 1374 0,'-10'4'245'0,"-12"0"-16"16,4 8-71-16,6 4-66 15,10 2-5-15,10 9-33 16,9-6-9-16,6-5 4 15,6-6-2-15,0-10-3 16,-6-6 9-16,-3-7 5 16,-10-2 1-16,-11-5-6 15,-10-1-12-15,-7 5-21 16,-4 5-15-16,-2 3-84 0,5 3 9 16</inkml:trace>
  <inkml:trace contextRef="#ctx0" brushRef="#br0" timeOffset="273248.1247">7994 16357 1427 0,'0'-5'246'15,"4"-2"-36"-15,2 4-18 16,4 5-37-16,3 10-25 15,3 12-37-15,-1 6-10 16,-4 8-17-16,-3-3-12 16,-5-4-22-16,-3-4-7 0,-2-13-13 15,-1 0 1-15,1-13 2 16,1-3 0-16,1-15-3 16,3-9-5-16,6-7-5 15,5-4-1-15,11 1-1 16,4 2-2-16,7 8-3 15,2 7 1-15,0 9-24 16,-3 6-37-16</inkml:trace>
  <inkml:trace contextRef="#ctx0" brushRef="#br0" timeOffset="273532.997">8628 15831 1919 0,'-2'4'533'0,"-7"0"-324"15,-4 3-60-15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09:34:14.7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3367 7297 1028 0,'-7'3'403'16,"-9"5"-233"-16,2 0-33 15,3 5-44-15,3 1-3 16,11 1-24-16,2-2-13 0,12-4-10 15,0-4-2-15,8-5-4 16,-1-4 0-16,2-4 15 16,-8 0 10-16,-11-4 25 15,-6 3 9-15,-15 4-2 16,-4 4-9-16,-7 3-39 16,-1 5-18-16,11 0-37 15,7-3-37-15,11-11-124 16,5-6-107-16</inkml:trace>
  <inkml:trace contextRef="#ctx0" brushRef="#br0" timeOffset="492.5882">3351 6930 1045 0,'-6'0'407'16,"-3"0"-235"-16,2 6-54 15,1-3-17-15,5 6-25 16,2-2-15-16,7-3-14 15,1-1-3-15,7-4 2 16,3-4 8-16,3-4 6 16,-4-1 5-16,-4 1 18 15,-7 1 6-15,-15 5 4 16,-7 4 1-16,-11 5-31 16,-6 2-19-16,5 5-26 15,5-6-21-15,12-4-112 0,12-2-73 16</inkml:trace>
  <inkml:trace contextRef="#ctx0" brushRef="#br0" timeOffset="901.9027">3315 6559 907 0,'-5'-1'454'0,"-4"2"-259"15,1 0-47-15,2 3-35 16,2 2-4-16,5 0-36 16,2-1-14-16,10-1-10 15,1-3 2-15,5-5-3 16,5-3 4-16,-2-6 17 0,-2-5 13 16,-12-1 20-1,-8 5 16-15,-17-1 4 0,-6 8-13 16,-11 7-35-16,5 3-20 15,3 8-38-15,7 3-39 16,18 6 279-16</inkml:trace>
  <inkml:trace contextRef="#ctx0" brushRef="#br0" timeOffset="1793.2872">3190 17758 1297 0,'3'2'240'0,"1"-2"-114"16,5-1-11-16,1-4 3 16,-1-1-9-16,1-2-15 15,-3-1 11-15,-4 0 1 16,-5-3 3-16,-7 2-12 16,-2 4-10-16,-7 3-15 15,1 3-8-15,3 4-20 16,1 4-8-16,9 5-21 15,4 1-12-15,7 0-3 0,3-4-17 16,3-4-104 0,-2-4-83-16</inkml:trace>
  <inkml:trace contextRef="#ctx0" brushRef="#br0" timeOffset="5910.6641">3182 18004 1047 0,'-2'0'293'0,"-4"2"-244"16,3-2-40-16,2-2-7 16,-1 1 5-16,1 1 36 15,0 0-2-15,0 0 16 16,1 0 0-16,0 0-22 16,0 0-6-16,1 3-18 15,1 0-5-15,1 0-1 16,5 2-1-16,1-2 9 15,28 4 5-15,-31-16 15 0,-2-1 7 16,-1 5 9-16,-3-1-1 16,-2 1-14-16,-3 2-6 15,-1 0-12-15,-3-2-3 16,1 5 4-16,0 0 2 16,-1 4 0-16,4 4 0 15,2-1-5-15,2 1-3 0,1 2-1 16,4-2-2-16,0 1-2 15,1-3-10-15,1-6-87 16,1-4-223-16</inkml:trace>
  <inkml:trace contextRef="#ctx0" brushRef="#br0" timeOffset="33583.1538">5725 12784 1546 0,'10'-8'260'0,"28"-5"-119"15,11 13-42-15,22 22-42 0,4 14 6 16,-4 21-2-16,-6 6-7 16,-12 10-14-16,-6 4-7 15,-9-9-17-15,-3-4-18 16,-10-17-87-16,-4-13-84 16</inkml:trace>
  <inkml:trace contextRef="#ctx0" brushRef="#br0" timeOffset="33972.742">5769 12873 1462 0,'-3'7'208'0,"-5"7"-104"16,1 2-22-16,2-2-26 16,2-1-8-16,2-7-14 15,-2-3-4-15,3-10-9 16,-1-8 0-16,1-11 4 0,-1-3 1 15,0-10 10-15,0 1 10 16,-2 4 6-16,1-1 4 16,2 12 9-16,2 6-3 15,11 12-12-15,7 5-9 16,17 10-21-16,8 4-9 16,9-2-45-16,0 1-64 15</inkml:trace>
  <inkml:trace contextRef="#ctx0" brushRef="#br0" timeOffset="34602.2428">6462 13002 1407 0,'4'7'235'0,"0"3"-50"0,11 19-83 15,0 6-2-15,5 17-25 16,1 9 2-16,-2 7-8 16,4-1-18-16,-9-12-21 15,-4-5-7-15,-10-11-10 16,-4-4-15-16,-10-5-47 16,-3-9-26-16,-3-15-37 15,-6-12 6-15,3-16 30 16,-2-3 17-16,3-11 31 15,10 4 14-15,6-7 19 16,8-5 11-16,12 0 26 16,5-4 12-16,8-1 4 15,4 5-4-15,-1 2-17 16,-3 4-5-16,-4 15-14 16,-5 7 1-16,-5 12-90 0,-6 5-242 15</inkml:trace>
  <inkml:trace contextRef="#ctx0" brushRef="#br0" timeOffset="34830.9641">6705 13010 1460 0,'2'1'239'0,"0"4"-53"15,5 4-48-15,2 11-56 16,4 9-6-16,3 9-31 16,-3 4-11-16,0 5-23 15,-7-7-35-15,0-7-134 16,0-10-210-16</inkml:trace>
  <inkml:trace contextRef="#ctx0" brushRef="#br0" timeOffset="35037.0193">6874 13029 1305 0,'-6'6'259'16,"-4"7"-101"-16,-5 0-63 16,-4 2-5-16,2 3-27 0,1-2-8 15,8 2-23-15,8-2-10 16,11-1-10-16,3-2-4 15,10-1 3-15,0-1-1 16,1-3-53-16,3 1-77 16</inkml:trace>
  <inkml:trace contextRef="#ctx0" brushRef="#br0" timeOffset="35350.6069">7139 13057 1592 0,'1'7'312'0,"-4"12"-141"16,-4-1-24-16,-8 6-61 15,-1-1-22-15,-2-8-33 16,1 0-11-16,-1-12-11 16,0-3-8-16,3-8-19 15,3-2-8-15,3-5-9 16,5 0 5-16,4-1 11 15,6 0 5-15,4 5 8 16,4 0 3-16,4 8 8 16,2 3 10-16,1 13 22 0,-1 5 7 15,-1 13 0-15,-4 5-6 16,0 0-19-16,1-3-19 16,0-13-84-16,3-8-78 15</inkml:trace>
  <inkml:trace contextRef="#ctx0" brushRef="#br0" timeOffset="35669.8627">7411 13094 1331 0,'-6'-4'259'16,"-10"-6"-77"-16,1 4-53 16,-2 0-23-16,4 6-43 15,4 7-15-15,4 5-22 16,3 5-8-16,5 3-9 16,4 1 0-16,11-1 2 15,-2-3 6-15,3-7 5 16,1-5 5-16,-5-11 3 15,1-2-1-15,-12-8-3 16,2 2-4-16,-9 0-42 0,-3-1-59 16</inkml:trace>
  <inkml:trace contextRef="#ctx0" brushRef="#br0" timeOffset="35979.5487">7545 13068 1067 0,'0'-4'410'0,"-1"-5"-208"0,-2 9-64 16,2 2-8-16,-1 11-51 15,1 6-17-15,1 1-14 16,2 8-8-16,7-2-16 15,3 0-6-15,5-7-9 16,4-4 1-16,1-11 15 16,2-4 8-16,-3-6 19 15,-2-5 6-15,-10-7-6 16,-5 0-6-16,-4 1-19 16,-7-3-17-16,-2 6-88 15,0 3-76-15</inkml:trace>
  <inkml:trace contextRef="#ctx0" brushRef="#br0" timeOffset="36326.5328">7904 13012 1292 0,'-11'0'292'0,"-3"5"-69"0,-3 7-74 16,1 4-37-16,3 7-48 15,-2-4-15-15,9 8-28 16,7 2-8-16,13-2-6 16,5 2 3-16,-1-13 10 15,3-2 9-15,1-13 9 16,-7-2 5-16,0-5 5 15,-7-6 2-15,-9-2 2 16,-2-2-3-16,-7 2-12 16,-6 2-9-16,-3 7-22 15,2 5-31-15,4 0-112 16,11 4-72-16</inkml:trace>
  <inkml:trace contextRef="#ctx0" brushRef="#br0" timeOffset="36475.4461">8096 13257 1788 0,'0'-4'460'16,"-1"0"-271"-16,-1-1-63 16,1 4-121-16,0 0-65 15</inkml:trace>
  <inkml:trace contextRef="#ctx0" brushRef="#br0" timeOffset="37371.8712">6514 13792 930 0,'-7'-7'459'0,"-8"-5"-266"15,0 5-79-15,-3 3-4 0,0 5-22 16,5 1-12-16,-4 9-28 15,4 4-15-15,2 2-19 16,4 1-7-16,7-3-7 16,6-2 0-16,8-4 0 15,4-2 1-15,9-1 1 16,-1-3-2-16,-4-3 3 16,-2 0 1-16,-11-2 2 15,-1 0 1-15,-7 1 1 16,-5-1 0-16,-7 2 0 15,-4 0-3-15,-5 5-2 16,3 5-1-16,-1 1-3 16,5 5-2-16,6 4-1 15,5-4-1-15,11 4-1 16,-1-5 3-16,7-5 0 16,2-3 3-16,-4-7 1 15,2-3 1-15,0-5 1 0,-1-1 0 16,-3-6 0-16,0 0 1 15,-2-1-2-15,-1-4-1 16,3 8-1-16,-2 0 0 16,4 10-2-16,-2 3 1 15,2 8 1-15,1 3 4 16,-6 1 4-16,-1 1 0 16,-5-4 0-16,-3-1-2 0,0-7-2 15,-3-3 0-15,-3-7 0 16,3-7-3-16,-1-7-1 15,4-1-1-15,6-1 0 16,0-2-2-16,9 2 5 16,3 6 10-16,2 11 13 15,2 7 13-15,-2 16 3 16,-1 4-5-16,-5 6-12 16,2 4-10-16,-4 1-9 15,-2-4-20-15,0-5-68 16,-2-5-78-16</inkml:trace>
  <inkml:trace contextRef="#ctx0" brushRef="#br0" timeOffset="37543.4112">6956 13786 1548 0,'0'5'324'16,"-2"8"-45"-16,6 7-69 15,-3 5-103-15,1 2-34 16,2-2-53-16,-2-5-53 16,11-4 227-16</inkml:trace>
  <inkml:trace contextRef="#ctx0" brushRef="#br0" timeOffset="37975.2654">7293 13785 1568 0,'-15'-5'291'0,"-17"-2"-129"15,1 2-26-15,1 5-47 16,5 5-25-16,7 10-33 15,3 5-14-15,15 6-12 16,3 2-4-16,12-3 0 16,5-1 0-16,12-3-1 15,7-3 0-15,5-7 1 16,-4-4 2-16,-10-9-1 0,-5-5 0 16,-14-5 1-1,-3 1 1-15,-8-3 3 0,-8 0 2 16,-7 0 3-16,-5 2-1 15,-6 2 7-15,4 5 3 16,4 8 2-16,2 8 0 16,10 12-6-16,2 4-6 15,4 11-6-15,7 5-2 0,4 5-3 16,4 0 4-16,1-8-45 16,-2-7-37-16,-1-14-111 15</inkml:trace>
  <inkml:trace contextRef="#ctx0" brushRef="#br0" timeOffset="38766.9561">7612 13936 1706 0,'-2'0'404'0,"1"4"-193"16,1-1-69-16,0-3-81 15,0 0-52-15</inkml:trace>
  <inkml:trace contextRef="#ctx0" brushRef="#br0" timeOffset="58320.0062">18381 9915 1199 0,'0'-12'286'0,"-2"-6"-175"15,-2 15-22-15,-1 31-33 16,4 23-26-16,6 42-30 16,0 29-3-16,3 57-5 15,1 29 0-15,-9 49 2 16,-6 21 5-16,-8 7 18 15,-5-6 7-15,3-17 7 0,6-20 3 16,6-22-12-16,3-12-6 16,-1-22-5-16,-3-16 0 15,-7-22-35-15,-2-12-75 16</inkml:trace>
  <inkml:trace contextRef="#ctx0" brushRef="#br0" timeOffset="58843.9081">18342 10110 909 0,'-8'8'396'16,"-9"9"-239"-16,0-4-65 15,6-11-33-15,10-9 4 31,0 3-9-31,1 1-10 0,0-2-14 0,6-26-2 0,24-63-4 16,-13 53 1-16,-1 9 16 16,-2 10 9-16,-8 15 11 15,-4 11-2-15,-2 25-17 16,3 9-16-16,5 11-9 16,7 5-14-16</inkml:trace>
  <inkml:trace contextRef="#ctx0" brushRef="#br0" timeOffset="59968.9072">17605 11585 1401 0,'-11'4'155'0,"-6"4"-168"16,19-5-9-16,47-2-1 15,22 0 6-15,57-1 31 16,29-1 19-16,52-3 31 16,12 0 14-16,61-6-6 15,20 3-17-15,30-1-31 16,21-6-5-16,-8 6-11 16,0-1 5-16,-9 1 7 15,-1 0 1-15,-14 1 5 16,-12-7-7-16,-21 1-9 0,-17 0-7 15,-39 0-11-15,-28 1-3 16,-54 2-21-16,-28 2-7 16,-56-2-3-16,-22 4-3 15,-40-4-22-15,-12 0-16 16,-22-3 7-16,-3-3 7 0,-2 0 38 16,5 1 27-1,6 3 24-15,3 3 3 0,8 3-3 16,-1 3-7-16,14 3-13 15,0 0 0-15,10 8 0 16,4 2 3-16,7 10 3 16,8 4 6-16,3 5 29 15,0 0 18-15,-12-4 25 16,-10-1-6-16,-16-6-19 16,-6-6-70-16</inkml:trace>
  <inkml:trace contextRef="#ctx0" brushRef="#br0" timeOffset="60628.1433">18327 10443 1325 0,'-6'-4'261'0,"-8"1"-71"0,-2 5-70 16,-5 7-17-16,-2 5-50 16,-1 2-22-16,1 3-25 15,2-1-28-15,7 4-95 16,0-1-85-16</inkml:trace>
  <inkml:trace contextRef="#ctx0" brushRef="#br0" timeOffset="60765.7743">18110 10658 1211 0,'-10'7'309'15,"-8"5"-150"-15,8 4-70 16,-5 0-20-16,8 2-50 15,1 2-18-15,-1-5-128 16</inkml:trace>
  <inkml:trace contextRef="#ctx0" brushRef="#br0" timeOffset="60914.1652">17989 10958 1282 0,'-7'15'267'16,"-8"16"-84"-16,-2 1-70 15,7 1-52-15,-3-7-14 16,8-2-89-16,1 1-78 16</inkml:trace>
  <inkml:trace contextRef="#ctx0" brushRef="#br0" timeOffset="61062.0041">17857 11421 1287 0,'-3'20'277'15,"-5"13"-89"-15,2 3-90 16,1-3-17-16,4-5-46 16,1 1-12-16,6-8-47 15,1-1-48-15</inkml:trace>
  <inkml:trace contextRef="#ctx0" brushRef="#br0" timeOffset="61213.5956">17851 11870 735 0,'0'17'445'0,"4"17"-182"0,0 1-156 16,7 0-31-16,-3-3-16 15,2-1-27-15,1-1-11 16,-3-4-42-16,-1-4-53 16</inkml:trace>
  <inkml:trace contextRef="#ctx0" brushRef="#br0" timeOffset="61362.2274">17989 12314 1354 0,'0'14'221'0,"-2"16"-111"15,4 0-11-15,3-2-56 16,2-1-14-16,4-5-18 16,0-1-12-16,1-5-64 15,1 0-79-15</inkml:trace>
  <inkml:trace contextRef="#ctx0" brushRef="#br0" timeOffset="61451.1513">18226 12623 1256 0,'5'12'309'15,"3"7"-55"-15,-4 2-150 16,0-2-51-16</inkml:trace>
  <inkml:trace contextRef="#ctx0" brushRef="#br0" timeOffset="61990.707">18512 10491 1427 0,'2'2'253'0,"-1"1"-27"16,5 4-124-16,3-3-20 16,4 1-45-16,7-1-8 15,0-2-47-15,2-4-50 16</inkml:trace>
  <inkml:trace contextRef="#ctx0" brushRef="#br0" timeOffset="62137.3218">18731 10661 1419 0,'5'5'218'0,"4"7"-84"15,1 1-28-15,3 2-56 16,2-4-20-16,-1 2-83 15,2 1-224-15</inkml:trace>
  <inkml:trace contextRef="#ctx0" brushRef="#br0" timeOffset="62258.5001">18956 11015 1182 0,'1'6'297'0,"7"15"-186"16,0-1-33-16,-4-4-35 0,1 4-38 15</inkml:trace>
  <inkml:trace contextRef="#ctx0" brushRef="#br0" timeOffset="62383.1666">19050 11344 1355 0,'1'11'245'0,"-1"7"-76"0,5 2-82 16,-4-4-24-16,3 0-121 15</inkml:trace>
  <inkml:trace contextRef="#ctx0" brushRef="#br0" timeOffset="62534.2862">19084 11719 1386 0,'0'13'230'16,"1"7"-94"-16,2 3-56 15,-4-2-14-15,1-1-79 16,0 1-53-16,-1-5-155 16</inkml:trace>
  <inkml:trace contextRef="#ctx0" brushRef="#br0" timeOffset="62681.8951">19024 12032 1213 0,'-1'11'268'0,"-6"7"-187"0,4 4-26 15,1 0-26-15,-1-2-9 16,-2-1-6-16,0 0-4 16,2 0-9-16,-2 4-14 15,2-1-85-15</inkml:trace>
  <inkml:trace contextRef="#ctx0" brushRef="#br0" timeOffset="62863.3169">18874 12419 1308 0,'-8'12'222'0,"-8"16"-131"16,0-3-19-16,-2 1-12 16,2-1-17-16,-3-5-11 15,-1 5 9-15,-4 3 21 16,-3-3 5-16,1 11-3 16,-5-2-16-16,4-1-20 15,6-2-25-15,4-14-94 16</inkml:trace>
  <inkml:trace contextRef="#ctx0" brushRef="#br0" timeOffset="63472.923">18427 11528 1851 0,'11'-14'48'16,"8"-7"2"-16,14-15 46 15,4-12-11-15,6-3 3 16,8-5-8-16,2-2-8 16,3 10-23-16,-5 3-7 15,-17 13-11-15,-5 9-6 0,-16 8-7 16,-5 6-18-16,-7 3-97 16,2 4-65-16</inkml:trace>
  <inkml:trace contextRef="#ctx0" brushRef="#br0" timeOffset="65448.7101">18521 10836 1444 0,'1'-1'223'15,"3"1"-71"-15,3 12-70 16,-4 7-18-16,4 10-36 15,-2 3-13-15,-4 4-9 16,5-3 0-16,-6-3 1 16,-4-7 1-16,4-4-40 15,-6-8-37-15,5-5-117 16,-1-5-51-16</inkml:trace>
  <inkml:trace contextRef="#ctx0" brushRef="#br0" timeOffset="65747.8717">18527 10866 1173 0,'3'-11'328'16,"11"-12"-158"-16,2 4 2 16,6 8-50-16,5 3-20 15,-3 13-38-15,-2 5-7 0,-6 8-15 16,-7 5-11-16,-9 7-10 16,-10 2-6-16,-12 5-5 15,-3-1-7-15,-3-10-11 16,5-1-2-16,6-15-3 15,5-1 0-15,10-8 5 16,8-1 1-16,9-1 12 16,0-4 10-16,10 6 11 15,-2 3 12-15,5 4 13 16,3 7 6-16,-12-4 9 16,-4 1-5-16,-5-1-13 15,-7-4-12-15,-1 0-26 16,-1-3-46-16</inkml:trace>
  <inkml:trace contextRef="#ctx0" brushRef="#br0" timeOffset="66704.2594">21792 11488 652 0,'-5'-3'445'0,"-7"1"-114"0,-2-1-219 15,-6 4-60 1,1 3-7-16,1 4-17 0,7 6-7 16,11 0 2-16,3 3-4 15,16-4 15-15,4-10 7 16,10 1 39-16,-2-4 10 15,-8-6 20-15,-3 0 20 16,-20-6-1-16,-6-1-9 0,-15-1-38 16,-3 1-18-16,-6 4-36 15,5 2-16-15,8 2-95 16,6 4-59-16</inkml:trace>
  <inkml:trace contextRef="#ctx0" brushRef="#br0" timeOffset="67041.5404">21730 11770 1447 0,'1'1'219'0,"1"5"-71"0,-2 6-21 16,4 12-47-16,0 10-15 15,3 11-17-15,1 6-3 16,-2-6-9-16,-2-5-5 15,1-14-17-15,-1-7-10 16,-2-6-59-16,-2-9-54 16,-6-5-119-16</inkml:trace>
  <inkml:trace contextRef="#ctx0" brushRef="#br0" timeOffset="67260.4877">21682 11780 1074 0,'16'-7'411'15,"13"-6"-186"-15,10 8-70 16,4 2-15-16,2 9-40 16,-3 2-4-16,-17 6-8 15,-9 1 2-15,-15 2-4 16,-8 3-6-16,-18-4-27 16,-2 2-14-16,-14-8-20 15,1-3-8-15,6-7-22 16,5-3-30-16,18 2-80 15,7-2-64-15</inkml:trace>
  <inkml:trace contextRef="#ctx0" brushRef="#br0" timeOffset="68294.0394">23078 11711 1199 0,'9'7'279'0,"15"8"-173"0,6 8-53 16,8 9-33-16,0 2-4 15,-5 0-7-15,-4-3-1 16,-6-5 1-16,-6-5-18 16,-3-7-125-16</inkml:trace>
  <inkml:trace contextRef="#ctx0" brushRef="#br0" timeOffset="68444.7568">23314 11757 1539 0,'-4'5'289'0,"-7"8"-74"16,-11 9-24-16,-9 13-58 16,-7 5-30-16,-2 2-50 15,3-3-28-15,8-6-84 16</inkml:trace>
  <inkml:trace contextRef="#ctx0" brushRef="#br0" timeOffset="108565.4384">17199 14490 809 0,'-1'15'449'0,"2"13"-207"16,6-6-112-16,10-6-23 16,5-10-2-16,7-17-20 15,5-8-12-15,3-20-17 16,2-12-6-16,-1-16-10 15,2-3-9-15,-13-10-9 16,-7 2-5-16,-9 8-6 16,-11 1-1-16,-4 19-6 0,-3 11 2 15,-14 19 8-15,3 13 3 16,-8 17 1-16,2 12-5 16,7 16-7-16,2 11-1 15,10 11-2-15,5 4 2 16,11 7 2-16,1 0 1 15,6-5 1-15,7-7 2 16,0-16-2-16,2-13 1 16,1-16 2-16,-2-9-1 0,-7-17 4 15,0-3 1 1,-3-13 0-16,-5-4-2 0,-1 0-3 16,-1 4-3-16,-5 7-4 15,-4 3-1-15,-3 16 0 16,0 4 1-16,3 14 5 15,2 7 1-15,6 12-1 16,0 2-4-16,-1 0-1 16,1 1 1-16,-5-15-31 15,-2-2-38-15,2-11-157 16</inkml:trace>
  <inkml:trace contextRef="#ctx0" brushRef="#br0" timeOffset="108695.0904">17704 14170 1516 0,'-3'6'220'15,"0"3"-151"-15,2 4-54 16</inkml:trace>
  <inkml:trace contextRef="#ctx0" brushRef="#br0" timeOffset="109194.4745">17810 14389 1527 0,'-1'0'256'0,"-3"6"-107"16,4 3-25-16,1 12-22 15,4 2-9-15,3 6-19 16,1 4-12-16,4-6-16 15,0-7-6-15,3-8-5 16,2-6 1-16,0-9-3 16,1 2 0-16,0-12-7 15,-4-8-6-15,1-4-6 16,-6-4-3-16,5 4-5 16,-7 2 0-16,-7 3-5 15,3 7-1-15,-7 13-5 16,5 11 1-16,-2 12 0 15,0 6 4-15,-5 0 0 16,6 2 1-16,7-2 0 0,1-10-1 16,6-7 2-16,-1-4-1 15,-1-10 2-15,5-3 1 16,-1-5 0-16,-5-9 2 16,-3-5-2-16,-1-5 0 15,1 2-2-15,-3 0 0 16,0 9-2-16,-1 8-2 15,-1 12-2-15,0 8 0 0,2 11 2 16,-2 4 1 0,2 4 2-16,0 0 0 0,0-4-2 15,3-1-36-15,0-8-97 16</inkml:trace>
  <inkml:trace contextRef="#ctx0" brushRef="#br0" timeOffset="109885.3642">17156 14795 1084 0,'-1'-3'382'16,"-1"-1"-202"-16,-1 2-9 15,2 2-16-15,0 0-20 16,0 21-29-16,-5 43-15 16,6-15-29-16,-6 1-15 15,2-3-19-15,2-1-5 0,2-12-36 16,2-4-52-16,4-15-177 15</inkml:trace>
  <inkml:trace contextRef="#ctx0" brushRef="#br0" timeOffset="110242.8776">17104 14833 1303 0,'10'-12'285'15,"7"-5"-65"-15,7 5-75 16,9 7-33-16,-1 9-45 16,-4 8-14-16,-8 9-10 15,-6 6-1-15,-12 9-5 16,-4 1-5-16,-7 7-13 16,-5-9-3-16,-4-7-4 15,0-7 0-15,-2-14 2 16,2-3-1-16,3-8-6 0,3-2-3 15,6-4-6-15,4-4-1 16,6 5 0-16,2-2-1 16,5 4 9-16,2 6 6 15,3 6 16-15,1 5 9 16,-1 9 10-16,-3 2 2 16,-3 4-13-16,-1-3-9 0,-1-1-18 15,3-3-39 1,5-10-110-16</inkml:trace>
  <inkml:trace contextRef="#ctx0" brushRef="#br0" timeOffset="110703.6489">17435 15003 1187 0,'-1'2'339'0,"-2"-4"-114"0,6 4-16 15,-3-2-59-15,0-2-18 16,30 4-61-16,31 1-18 15,-23 1-28-15,2 4-10 16,-1-5-5-16,0 3-3 16,-7-4-17-16,-11-5-15 15,-10-1-46-15,-3-3-19 16,-9 3-15-16,-2-2 11 0,-5-3 29 16,-2-2 16-16,4-3 23 15,-1 5 10-15,4 3 16 16,3 5 13-16,3 4 30 15,-3-3 17-15,0 0 21 16,0 1 7-16,5 14-10 16,13 33-13-16,-17-31-26 15,-1-4-7-15,-1-1-79 16,1-7-69-16</inkml:trace>
  <inkml:trace contextRef="#ctx0" brushRef="#br0" timeOffset="110976.0113">17931 14879 1494 0,'0'2'248'16,"3"10"-81"-16,4 4-32 16,-1 8-40-16,7 5-16 15,-2 3-37-15,-4-1-10 16,-1-2-17-16,1 2-2 0,-6-10-28 16,1 0-28-16,-2-9-137 15</inkml:trace>
  <inkml:trace contextRef="#ctx0" brushRef="#br0" timeOffset="111441.0242">17885 15006 1436 0,'10'-1'232'16,"7"-2"-62"-16,10 3-96 15,1-1-22-15,2-1-39 16,-3 2-11-16,1-1-24 15,0 1-9-15,-2 3-7 16,-3-2 3-16,-6 5 25 16,-2 2 14-16,-13 0 34 15,-2 0 17-15,-6 1 18 16,-8-3 1-16,-3-7-17 0,-3-1-12 16,2-12-26-16,6-3-7 15,4-2-15-15,5-2-7 16,6 5-3-16,5-1-1 15,6 2 7-15,2 2 2 16,4 5 7-16,-2 5 2 16,5 10 10-16,1 5 3 15,3 11 0-15,-2 2 1 0,4 5-9 16,1-3-3-16,-1-8 1 16,3 2-1-16,-2-16 2 15,-3-2 2-15,-8-7 16 16,-3-6 11-16,-13-4 17 15,-3 0 7-15,-14-3-6 16,-9 2-5-16,-11-2-17 16,-4-1-9-16,1 15-23 15,5 4-47-15,8 17-137 16</inkml:trace>
  <inkml:trace contextRef="#ctx0" brushRef="#br0" timeOffset="123568.4677">20989 9429 564 0,'-10'6'207'16,"-10"7"-7"-16,4-6-13 15,14-12 5-15,7-3-73 16,14-17-47-16,8-8-11 15,21-19-1-15,12-10-1 16,38-17-4-16,19-14 1 0,28-17-5 16,23-12-9-1,5-12-23-15,7 0-10 0,-6 6-6 16,-17 9 0-16,-27 24 0 16,-20 12 0-16,-32 25-3 15,-18 14-3-15,-17 8-13 16,-11 7-4-16,-13 2 3 15,-6 0 4-15,-7 8 12 16,-4 0 3-16,-4 3 2 16,-2 4-1-16,-6 2 1 15,0 2-1-15,-5 6 0 16,-1 1 0-16,5 2-3 16,2-1 0-16,8 0-4 15,3-2-1-15,4-6 0 16,5 1 1-16,1-1 8 0,4 3 7 15,-4 5 13-15,-3 2 9 16,-3 8 7-16,-8 1-2 16,-4 5-10-16,-1-1-10 15,1-4-76-15,0-4-73 16</inkml:trace>
  <inkml:trace contextRef="#ctx0" brushRef="#br0" timeOffset="123913.5441">23073 7577 1189 0,'-6'-5'302'0,"-7"-2"-161"16,-3 0-29-16,1 7-50 15,0 6-7-15,6 4-30 16,1 5-7-16,9 6-2 15,6 0-1-15,11 2 1 16,8-1-1-16,6-8-4 16,5-1 0-16,6-11 7 15,2-7 8-15,-3-15 24 16,-4-6 18-16,-16-8 29 16,-8-1 11-16,-13 6-20 15,-15 1-17-15,-13 5-32 16,-14 5-21-16,-14 4-13 0,4 6-6 15,5 11-59-15,6 4-31 16,11 9-113-16,6 0-131 16</inkml:trace>
  <inkml:trace contextRef="#ctx0" brushRef="#br0" timeOffset="124109.0269">23257 7492 1521 0,'-4'-1'277'0,"-10"6"-57"16,-8 11-45-16,-10 13-56 16,-7 10-35-16,-3 10-45 15,4 4-52-15</inkml:trace>
  <inkml:trace contextRef="#ctx0" brushRef="#br0" timeOffset="134670.1085">18703 14125 1477 0,'0'6'255'16,"-2"3"-54"-16,0 19-80 15,1 7-9-15,-1 21-33 16,1 9-17-16,0 6-29 15,-2-7-5-15,-1-12-14 16,2-8-24-16,4-21-80 16,5-6-67-16</inkml:trace>
  <inkml:trace contextRef="#ctx0" brushRef="#br0" timeOffset="134819.7074">18648 14118 1499 0,'2'-5'243'15,"12"0"-94"1,6 1-34-16,20 4-53 0,8 0-20 16,12 2-27-16,4 3-12 15,-5 0-75-15,-7 3-74 16</inkml:trace>
  <inkml:trace contextRef="#ctx0" brushRef="#br0" timeOffset="135014.9609">18671 14504 1121 0,'9'6'364'16,"6"2"-174"-16,23-3-81 15,8-5-10-15,14-6-43 16,5 6-22-16,-10-6-49 15,-2 6-61-15</inkml:trace>
  <inkml:trace contextRef="#ctx0" brushRef="#br0" timeOffset="135186.505">18693 14415 1381 0,'3'0'226'0,"10"-3"-66"0,6 0-49 16,14 0-56-16,8 1-19 16,13 0-38-16,8 2-36 15,-5 0-143-15</inkml:trace>
  <inkml:trace contextRef="#ctx0" brushRef="#br0" timeOffset="135405.9193">19093 14460 1531 0,'1'13'272'0,"-1"14"-91"16,0 5-21-16,0 8-35 15,-1-1-34-15,3 2-44 16,3 0-17-16,1-8-29 15,3-7-27-15,2-11-103 16,-1-9-76-16</inkml:trace>
  <inkml:trace contextRef="#ctx0" brushRef="#br0" timeOffset="135561.5014">19125 14455 1516 0,'13'-1'249'0,"16"1"-113"0,-4 6-22 15,-8 9-18-15,-8 5-7 16,-18 3-23-16,-7 0-12 16,-9 0-44-16,1-4-42 15,9-7-275-15</inkml:trace>
  <inkml:trace contextRef="#ctx0" brushRef="#br0" timeOffset="135798.4459">19562 14384 1375 0,'1'-1'239'16,"7"1"-43"-16,13-1-99 15,5 1-19-15,12-1-36 16,1 2-16-16,1 2-19 16,0 0-30-16,-7 3-110 15</inkml:trace>
  <inkml:trace contextRef="#ctx0" brushRef="#br0" timeOffset="135945.0558">19642 14523 1355 0,'9'4'238'16,"15"3"-79"-16,7-3-63 15,12-4-59-15,3 0-30 16</inkml:trace>
  <inkml:trace contextRef="#ctx0" brushRef="#br0" timeOffset="136346.1129">20278 14243 1462 0,'4'-11'196'0,"7"-11"-119"16,10-2-18-16,16 1 5 15,4 5 1-15,7 11-1 16,1 4 0-16,-7 16-23 0,-7 4-4 16,-22 9-6-16,-13 6 4 15,-26 7 2-15,-16 5-4 16,-4 4-12-16,-4 1-6 15,7-10-13-15,8-6-11 16,14-15-25-16,10-6-6 16,20-8 1-16,7-4 11 15,17 0 18-15,8-1 5 16,5-2 2-16,5 5-9 0,-6 0-31 16,-2-1-42-16</inkml:trace>
  <inkml:trace contextRef="#ctx0" brushRef="#br0" timeOffset="136579.1594">20774 14005 1606 0,'-2'-2'344'15,"-2"-4"-146"-15,3 18-72 16,1 8-16-16,3 21-47 15,2 8-10-15,-2 12-21 16,-3 5-7-16,-5 3-8 16,-1-2 0-16,-1-15-2 15,4-5-14-15,6-20-66 0,2-15-40 16,8-12-160-16</inkml:trace>
  <inkml:trace contextRef="#ctx0" brushRef="#br0" timeOffset="136929.6293">20934 14298 1535 0,'-8'3'261'16,"-17"7"-112"-16,-2-1-43 0,6 6-55 15,4-3-18-15,15 2-29 16,9 2-4-16,13-2-2 16,8 0-1-16,3-5 3 15,-2-1 3-15,-2-1 0 16,-2-1 0-16,0-6 2 15,5 0-1-15,-1-8 3 16,-1-4-1-16,-4-1 1 16,-6-5 1-16,-6 2 0 15,-9 1 6-15,-8 5 22 16,-8 1 11-16,-12 6 15 16,-3 2-5-16,1 3-19 15,2 8-14-15,7 6-16 16,6 7-4-16,9 9 2 15,3 0 1-15,16 0 7 16,5-4 1-16,10-6-2 0,4-7 0 16,3-7-42-16,1-5-42 15</inkml:trace>
  <inkml:trace contextRef="#ctx0" brushRef="#br0" timeOffset="137498.8793">21499 14156 1597 0,'0'14'291'0,"-5"18"-173"15,5 10-22-15,-5 8-2 16,5 2-20-16,3-3-24 15,2-7-11-15,3-16-16 0,-4-15-16 16,3-13-55-16,-2-14-25 16,0-15-33-16,-4-7 13 15,-2-10 43-15,-1 3 18 16,-3 2 28-16,3 5 11 16,-1 11 26-16,3 6 8 15,10 11 15-15,3 4 0 16,9 6-17-16,1 0-8 15,4 5-10-15,1-1 0 16,0 2 7-16,-1 3 8 0,-7-4 8 16,-4-2 2-16,-9 6 5 15,-4 0-2-15,-7 13-1 16,-2 4 0-16,-3 5-10 16,1 5-9-16,7 0-11 15,2-1-6-15,13-3-56 16,7-6-59-16</inkml:trace>
  <inkml:trace contextRef="#ctx0" brushRef="#br0" timeOffset="137934.7275">22066 14243 1264 0,'-4'-11'320'0,"-11"-8"-37"16,-6 1-115-16,4 7-27 15,-6 5-50-15,6 7-31 16,4 12-37-16,-7 2-13 16,12 10-10-16,0-1-2 15,8 5 0-15,8 0 1 0,2-6 2 16,6-3 1-1,3-13 3-15,0-7 0 0,2-10 2 16,-1-6-1-16,-6-7-6 16,-6-1 0-16,-11-3-3 15,-4 2 2-15,-6 7 1 16,-5 1 0-16,8 6-1 16,2 4-1-16,8 4-4 15,5 0 0-15,5 3-3 16,6 1 3-16,7 4 8 15,5 1 5-15,9 0 18 16,2 2 6-16,-2-6 0 16,-3-2-1-16,-8-2-28 15,-9-2-20-15</inkml:trace>
  <inkml:trace contextRef="#ctx0" brushRef="#br0" timeOffset="148395.5202">19578 15420 1459 0,'5'5'227'16,"3"6"-97"-16,16-2-32 15,12 1-8-15,14-3-49 16,3 0-17-16,4-8-39 15,-3-2-42-15,-9-4-156 16</inkml:trace>
  <inkml:trace contextRef="#ctx0" brushRef="#br0" timeOffset="148547.7825">19598 15520 1096 0,'2'3'389'15,"5"5"-207"-15,21-1-35 16,10-2-4-16,17-2-71 0,6 0-26 16,-1-3-106-16</inkml:trace>
  <inkml:trace contextRef="#ctx0" brushRef="#br0" timeOffset="149826.7022">20578 15606 1177 0,'-13'2'251'15,"-11"1"-200"-15,31-1-32 16,23-1 0-16,43-2 5 15,22-3-5-15,35-2 19 16,16-6 18-16,22 3 27 16,6-2 2-16,9-1-22 15,-6 2-22-15,-26-2-26 16,-14 3-7-16,-37-4-138 0</inkml:trace>
  <inkml:trace contextRef="#ctx0" brushRef="#br0" timeOffset="150570.453">21090 15128 1173 0,'-21'-12'314'16,"-14"-6"-177"-16,15-3-58 16,10-2-15-16,19-1-30 15,9 0-7-15,21 3 9 16,6 8 7-16,17 16 7 0,2 8-1 16,-12 17-12-16,-10 4-2 15,-37 3 4-15,-18 3-2 16,-33-1-2-16,-10-2-6 15,-3 0-15-15,7-5-5 16,20-8-13-16,7-5-11 16,23-10-13-16,7-2-2 15,19-5 9-15,11 0 7 16,11 0 10-16,2-2 3 0,2 2 0 16,-2 2 1-16,-9-1-8 15,-5 0 2-15,-17-1 0 16,-4-1 1-16,-12 0 7 15,-3 1 1-15,-3 1 1 16,4-1 4-16,0 0 9 16,-1 0 1-16,1 0 0 15,0 0-3-15,0 0-7 16,0 0 0-16,1-1-3 16,0-1 0-16,7-13-1 15,31-35-4-15,-22 30 19 16,8 5 13-16,-4 5 26 15,-1 4 11-15,1 12-4 16,-6 4-10-16,-4 13-22 16,-4 3-7-16,-3 1-13 0,2 3-7 15,3-4-87-15,5-4-67 16</inkml:trace>
  <inkml:trace contextRef="#ctx0" brushRef="#br0" timeOffset="150959.4038">21904 15167 1473 0,'-14'-4'239'16,"-14"-7"-60"-16,-2 13-99 15,6 5-22-15,4 10-20 16,8 4-9-16,15 6-6 15,8 3 1-15,8-2-2 16,10-3-2-16,3-7-2 16,-2-7-1-16,0-11 1 15,-8-6 2-15,-6-10-8 16,-4-5-10-16,-6-3-23 16,-10-4-15-16,-9-1-5 15,-3 4 6-15,-8 3 16 16,7 5 8-16,4 9 1 15,8 4-1-15,11 4 0 16,5 0 1-16,12 4 3 16,8-4 3-16,9 1 3 0,4-1 3 15,-1-2 6-15,-8-1 1 16,-8 2 4-16,-8 1-15 16</inkml:trace>
  <inkml:trace contextRef="#ctx0" brushRef="#br0" timeOffset="151370.2615">20950 15801 1411 0,'5'6'232'0,"-5"6"-27"16,-4 14-103-16,-4 9-19 16,-12 6-28-16,5-1-21 15,3 2-23-15,7-6-6 16,10-10-3-16,7-4 0 16,5-13-12-16,7-6-18 15,4-8-60-15,-1-6-56 16</inkml:trace>
  <inkml:trace contextRef="#ctx0" brushRef="#br0" timeOffset="151504.9006">21076 15852 823 0,'-1'-7'535'0,"-3"-3"-279"15,0 20-43 1,1-5-43-16,2 0-33 0,-7 42-50 16,2 8-24-16,6 12-30 15,8-20-9-15,6-7-26 16,0-3-40-16,1-7-156 15</inkml:trace>
  <inkml:trace contextRef="#ctx0" brushRef="#br0" timeOffset="151818.2018">21221 16111 1374 0,'2'8'220'0,"0"7"-88"15,0 5-46-15,-3-3 3 16,-2-2-36-16,3-3-20 16,0-12-14-16,3 0-1 15,-1-14-2-15,3-1-3 16,2-16-7-16,2-1-3 16,7-5-3-16,4 0 0 15,3 7 13-15,2 2 15 16,0 14 37-16,-3 6 19 15,-2 15 11-15,1 9-6 0,-12 9-20 16,2 2-14-16,-6 8-22 16,-4-3-9-16,4 1-21 15,-3-4-49-15,8-4 43 16</inkml:trace>
  <inkml:trace contextRef="#ctx0" brushRef="#br0" timeOffset="152352.8013">21811 15912 1367 0,'-21'-5'266'16,"-15"0"-40"-16,-7 8-64 15,-1 6-36-15,10 17-61 16,5 4-9-16,15 4-14 16,12 5-3-16,13-3-4 15,9-1-13-15,12-5-11 16,3-7-3-16,6-5-8 16,3-3-22-16,-6-10-66 15,0-6-64-15</inkml:trace>
  <inkml:trace contextRef="#ctx0" brushRef="#br0" timeOffset="152726.8589">21649 16077 1184 0,'-9'-3'306'16,"-5"-1"-141"-16,7 0-28 0,9 2-23 15,9 1-12-15,15-5-51 16,9 4-21-16,6 2-24 15,5 1-6-15,-8 7-22 16,-3-2-24-16,-5 1-52 16,-7-1-19-16,-7 2 26 15,-1 0 20-15,-8-3 71 16,-4 0 40-16,-4 0 51 16,0 0 29-16,-1 5-3 15,-2 1-13-15,8 2-30 16,-1-2-15-16,8 3-17 15,6 0-6-15,8-1 0 16,0-5 2-16,1-8 2 16,-2-6 3-16,-10-9 7 15,-2 0 6-15,-17-11 11 16,-12-1 0-16,-14-1-21 0,-11-3-12 16,4 16-41-16,2 4-64 15</inkml:trace>
  <inkml:trace contextRef="#ctx0" brushRef="#br0" timeOffset="154796.4701">19384 17065 1282 0,'10'1'237'0,"8"-1"-156"16,12 1-6-16,7 1-26 15,-1-3-20-15,11 1-21 16,-4-2 0-16,3-3-63 16,-6 6-83-16</inkml:trace>
  <inkml:trace contextRef="#ctx0" brushRef="#br0" timeOffset="154980.008">19439 17215 930 0,'0'0'451'16,"3"0"-242"-16,4 0-42 15,-7-2-32-15,12 2-14 16,48 0-58-16,-18 0-21 16,3 2-23-16,4-1-3 15,-3 3-154-15</inkml:trace>
  <inkml:trace contextRef="#ctx0" brushRef="#br0" timeOffset="157328.0642">20224 17181 1462 0,'-16'3'200'16,"-16"2"-92"-16,7 2-27 15,16 0-14-15,11 2 3 16,30 1-13-16,15-2-9 0,35-4-3 15,18-3-13-15,23-8-23 16,16-4 0-16,7-3 5 16,-1 0 0-16,-11 5 2 15,-15 3-7-15,-34 4-25 16,-19 3-38-16</inkml:trace>
  <inkml:trace contextRef="#ctx0" brushRef="#br0" timeOffset="157872.7098">20758 16736 1316 0,'-13'-2'266'0,"-9"-4"-82"0,-4 8-61 16,0 8-23-16,4 10-56 16,6 8-19-16,15 12-16 15,6 3-4-15,18 0 1 16,7-10 0-16,12-14 3 16,3-10 2-16,-3-21 8 15,-8-6 2-15,-19-13 4 16,-7-7-1-16,-18-2 9 15,-8 5 9-15,-9 7 16 16,-2 5 6-16,11 11-12 16,5 3-11-16,15 9-27 15,7 1-8-15,18 1-6 16,15 1-1-16,6-4 1 16,10 1 1-16,-5 0 0 15,-5 1-1-15,-11 4-37 0,-11-2-31 16,-15 6-104-16</inkml:trace>
  <inkml:trace contextRef="#ctx0" brushRef="#br0" timeOffset="158451.7733">20467 17565 1335 0,'-4'-6'219'16,"-1"-7"-112"-16,7-6-13 15,11 1-1-15,11-2 9 16,11 6-7-16,7 6 4 16,11 17-16-16,-4 10-17 15,-12 8 1-15,-15 7-3 16,-33 2-4-16,-18-3-6 0,-21 5-26 16,-3-2-7-16,0-5-9 15,8-5-8-15,18-12-30 16,4-7-6-16,17-7-5 15,4-1 3-15,9-1 29 16,10-2 5-16,12 2 13 16,9 3 1-16,7 3-4 15,2 3 4-15,-2 2-69 16,-3 2-145-16</inkml:trace>
  <inkml:trace contextRef="#ctx0" brushRef="#br0" timeOffset="158825.7739">21081 17502 1217 0,'-7'-3'328'0,"-15"1"-80"16,-4 4-40-16,-1 11-64 15,-4 7-15-15,1 7-53 16,5 7-21-16,9 0-29 15,9 2-14-15,20 0-8 16,2-4 0-16,17-7 1 16,6-5 0-16,8-11-12 15,7-6-30-15,-4-8-87 16,-4-5-60-16</inkml:trace>
  <inkml:trace contextRef="#ctx0" brushRef="#br0">20944 17641 969 0,'-10'1'406'16,"-4"-1"-264"-16,11 2-56 15,4-2 6-15,12 1-9 16,4 0-2-16,8 1-15 0,6 2-18 16,12-3-11-16,0 2-2 15,3 2 0-15,-1-3-1 16,-7 3-11-16,-5-1-4 15,-7-3-4-15,-9 3 3 16,-11-1 8-16,-5 1 8 16,-5 4 24-16,-4 1 2 15,6 3-9-15,2 2-9 0,5-4-25 16,8-1-7-16,8-4-3 16,7-4 1-16</inkml:trace>
  <inkml:trace contextRef="#ctx0" brushRef="#br0" timeOffset="159435.6659">21763 17166 1694 0,'-1'0'444'15,"-5"0"-92"-15,0 0-176 16,5 0-94-16,0 0-561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0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5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9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1.emf"/><Relationship Id="rId4" Type="http://schemas.openxmlformats.org/officeDocument/2006/relationships/customXml" Target="../ink/ink5.xml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.emf"/><Relationship Id="rId4" Type="http://schemas.openxmlformats.org/officeDocument/2006/relationships/customXml" Target="../ink/ink7.xml"/><Relationship Id="rId9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05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Συμμετρίες</a:t>
            </a:r>
            <a:endParaRPr lang="el-GR" b="1" dirty="0"/>
          </a:p>
          <a:p>
            <a:r>
              <a:rPr lang="el-GR" sz="2000" dirty="0" smtClean="0"/>
              <a:t>Υποθέστε ότι για ένα ηλεκτρικό πεδίο δε γνωρίζετε τίποτα παρά μόνο ότι:</a:t>
            </a:r>
          </a:p>
          <a:p>
            <a:pPr lvl="1"/>
            <a:r>
              <a:rPr lang="el-GR" sz="1800" dirty="0" smtClean="0"/>
              <a:t>Η φορά του είναι από θετικά προς αρνητικά φορτία</a:t>
            </a:r>
          </a:p>
          <a:p>
            <a:pPr lvl="1"/>
            <a:r>
              <a:rPr lang="el-GR" sz="1800" dirty="0" smtClean="0"/>
              <a:t>Το πεδίο εγείρει μια ηλεκτρική δύναμη σε ένα φορτισμένο σωματίδιο</a:t>
            </a:r>
            <a:endParaRPr lang="en-US" sz="1800" dirty="0" smtClean="0"/>
          </a:p>
          <a:p>
            <a:r>
              <a:rPr lang="el-GR" sz="2000" dirty="0" smtClean="0"/>
              <a:t>Αν όμως το ηλεκτρικό πεδίο</a:t>
            </a:r>
            <a:br>
              <a:rPr lang="el-GR" sz="2000" dirty="0" smtClean="0"/>
            </a:br>
            <a:r>
              <a:rPr lang="el-GR" sz="2000" dirty="0" smtClean="0"/>
              <a:t>υπάρχει λόγω μιας κατανομής</a:t>
            </a:r>
            <a:br>
              <a:rPr lang="el-GR" sz="2000" dirty="0" smtClean="0"/>
            </a:br>
            <a:r>
              <a:rPr lang="el-GR" sz="2000" dirty="0" smtClean="0"/>
              <a:t>φορτίου που τηρεί μια συμμετρία?</a:t>
            </a:r>
          </a:p>
          <a:p>
            <a:r>
              <a:rPr lang="el-GR" sz="2000" dirty="0" smtClean="0"/>
              <a:t>Λέμε ότι μια κατανομή φορτίου είναι </a:t>
            </a:r>
            <a:r>
              <a:rPr lang="el-GR" sz="2000" b="1" dirty="0" smtClean="0"/>
              <a:t>συμμετρική</a:t>
            </a:r>
            <a:r>
              <a:rPr lang="el-GR" sz="2000" dirty="0" smtClean="0"/>
              <a:t> αν υπάρχει ομάδα </a:t>
            </a:r>
            <a:r>
              <a:rPr lang="el-GR" sz="2000" i="1" dirty="0" smtClean="0"/>
              <a:t>γεωμετρικών μετασχηματισμών </a:t>
            </a:r>
            <a:r>
              <a:rPr lang="el-GR" sz="2000" dirty="0" smtClean="0"/>
              <a:t>που δεν προκαλεί κάποια φυσική αλλαγή στην κατανομή</a:t>
            </a:r>
          </a:p>
          <a:p>
            <a:r>
              <a:rPr lang="el-GR" sz="2000" dirty="0" smtClean="0"/>
              <a:t>Κλείστε τα μάτια σας</a:t>
            </a:r>
          </a:p>
          <a:p>
            <a:pPr lvl="1"/>
            <a:r>
              <a:rPr lang="el-GR" sz="1800" dirty="0" smtClean="0"/>
              <a:t>Μετατοπίστε παράλληλα τον κύλινδρο</a:t>
            </a:r>
          </a:p>
          <a:p>
            <a:pPr lvl="1"/>
            <a:r>
              <a:rPr lang="el-GR" sz="1800" dirty="0" smtClean="0"/>
              <a:t>Περιστρέψτε τον γύρω από έναν άξονα</a:t>
            </a:r>
          </a:p>
          <a:p>
            <a:pPr lvl="1"/>
            <a:r>
              <a:rPr lang="el-GR" sz="1800" dirty="0" smtClean="0"/>
              <a:t>Αντανακλάστε το φορτίο σε έναν καθρέπτη</a:t>
            </a:r>
          </a:p>
          <a:p>
            <a:endParaRPr lang="el-GR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24200"/>
            <a:ext cx="3682388" cy="9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Συμμετρίες</a:t>
            </a:r>
            <a:endParaRPr lang="el-GR" b="1" dirty="0"/>
          </a:p>
          <a:p>
            <a:r>
              <a:rPr lang="el-GR" sz="2000" dirty="0" smtClean="0"/>
              <a:t>Ανοίξτε τα μάτια σας</a:t>
            </a:r>
          </a:p>
          <a:p>
            <a:pPr lvl="1"/>
            <a:r>
              <a:rPr lang="el-GR" sz="1800" dirty="0" smtClean="0"/>
              <a:t>Μπορείτε να πείτε αν η κατανομή φορτίου άλλαξε μετά τους γεωμετρικούς μετασχηματισμούς?</a:t>
            </a:r>
          </a:p>
          <a:p>
            <a:pPr lvl="1"/>
            <a:r>
              <a:rPr lang="el-GR" sz="1800" dirty="0" smtClean="0"/>
              <a:t>Αν όχι, τότε λέμε ότι η κατανομή είναι </a:t>
            </a:r>
            <a:r>
              <a:rPr lang="el-GR" sz="1800" b="1" dirty="0" smtClean="0"/>
              <a:t>συμμετρική</a:t>
            </a:r>
            <a:r>
              <a:rPr lang="el-GR" sz="1800" dirty="0" smtClean="0"/>
              <a:t> όσον αφορά τον/τους μετασχηματισμό/</a:t>
            </a:r>
            <a:r>
              <a:rPr lang="el-GR" sz="1800" dirty="0" err="1" smtClean="0"/>
              <a:t>ούς</a:t>
            </a:r>
            <a:endParaRPr lang="el-GR" sz="1800" dirty="0"/>
          </a:p>
          <a:p>
            <a:r>
              <a:rPr lang="el-GR" sz="2000" dirty="0" smtClean="0"/>
              <a:t>Στο συγκεκριμένο παράδειγμα, η συμμετρία είναι </a:t>
            </a:r>
            <a:r>
              <a:rPr lang="el-GR" sz="2000" i="1" dirty="0" smtClean="0"/>
              <a:t>κυλινδρική</a:t>
            </a:r>
          </a:p>
          <a:p>
            <a:pPr lvl="1"/>
            <a:r>
              <a:rPr lang="el-GR" sz="1800" dirty="0" smtClean="0"/>
              <a:t>Υπάρχουν κι άλλες συμμετρίες (σφαιρικές, επιπέδου)</a:t>
            </a:r>
          </a:p>
          <a:p>
            <a:pPr lvl="1"/>
            <a:r>
              <a:rPr lang="el-GR" sz="1800" dirty="0" smtClean="0"/>
              <a:t>…ή και καθόλου συμμετρίες σε κάποιες κατανομές φορτίων</a:t>
            </a:r>
          </a:p>
          <a:p>
            <a:r>
              <a:rPr lang="el-GR" sz="2000" dirty="0" smtClean="0"/>
              <a:t>Με βάση τα παραπάνω, </a:t>
            </a:r>
            <a:r>
              <a:rPr lang="el-GR" sz="2000" b="1" dirty="0" smtClean="0"/>
              <a:t>η συμμετρία του ηλεκτρικού πεδίου πρέπει να «ταιριάζει» στη συμμετρία της κατανομής φορτίου</a:t>
            </a:r>
          </a:p>
          <a:p>
            <a:pPr lvl="1"/>
            <a:r>
              <a:rPr lang="el-GR" sz="1800" dirty="0" smtClean="0"/>
              <a:t>Αν αυτό δεν ίσχυε, θα μπορούσατε να χρησιμοποιήσετε το ηλεκτρικό πεδίο για να μάθετε αν η κατανομή φορτίου είχε υποστεί μετασχηματισμό</a:t>
            </a:r>
          </a:p>
          <a:p>
            <a:r>
              <a:rPr lang="el-GR" sz="2000" dirty="0" smtClean="0"/>
              <a:t>Με αυτόν τον τρόπο μπορούμε να μαθαίνουμε για το «σχήμα» του ηλεκτρικού πεδίου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74269"/>
            <a:ext cx="4066142" cy="1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Συμμετρίες</a:t>
            </a:r>
            <a:endParaRPr lang="el-GR" b="1" dirty="0"/>
          </a:p>
          <a:p>
            <a:r>
              <a:rPr lang="el-GR" sz="2000" dirty="0" smtClean="0"/>
              <a:t>Ενδιαφέρουσες συμμετρίες για μας είναι οι ακόλουθες</a:t>
            </a:r>
            <a:endParaRPr lang="el-GR" sz="1800" dirty="0" smtClean="0"/>
          </a:p>
          <a:p>
            <a:endParaRPr lang="el-G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0833"/>
          <a:stretch/>
        </p:blipFill>
        <p:spPr>
          <a:xfrm>
            <a:off x="533400" y="2819400"/>
            <a:ext cx="2667000" cy="256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667" r="30833"/>
          <a:stretch/>
        </p:blipFill>
        <p:spPr>
          <a:xfrm>
            <a:off x="3258927" y="2819400"/>
            <a:ext cx="2971800" cy="256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4167" r="1666"/>
          <a:stretch/>
        </p:blipFill>
        <p:spPr>
          <a:xfrm>
            <a:off x="6289254" y="2823990"/>
            <a:ext cx="2209800" cy="25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b="1" dirty="0" smtClean="0"/>
              </a:p>
              <a:p>
                <a:pPr lvl="1"/>
                <a:r>
                  <a:rPr lang="el-GR" dirty="0" smtClean="0"/>
                  <a:t>Για την εύρεση του ηλεκτρικού πεδίο μέσω του νόμου ου </a:t>
                </a:r>
                <a:r>
                  <a:rPr lang="en-US" dirty="0" smtClean="0"/>
                  <a:t>Gauss, </a:t>
                </a:r>
                <a:r>
                  <a:rPr lang="el-GR" dirty="0" smtClean="0"/>
                  <a:t>πρέπει να επιλέξουμε μια κατάλληλη επιφάνεια η οποία να ικανοποιεί </a:t>
                </a:r>
                <a:r>
                  <a:rPr lang="el-GR" b="1" dirty="0" smtClean="0"/>
                  <a:t>μια ή περισσότερες </a:t>
                </a:r>
                <a:r>
                  <a:rPr lang="el-GR" dirty="0" smtClean="0"/>
                  <a:t>από τις παρακάτω συνθήκες: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Η τιμή του ηλεκτρικού πεδίου μπορεί να θεωρηθεί σταθερή λόγω συμμετρίας επάνω σε όλη ή τμήμα της επιφάνειας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εσωτερικό γινόμενο του νόμου του </a:t>
                </a:r>
                <a:r>
                  <a:rPr lang="en-US" sz="2000" b="1" dirty="0" smtClean="0"/>
                  <a:t>Gauss </a:t>
                </a:r>
                <a:r>
                  <a:rPr lang="el-GR" sz="2000" b="1" dirty="0" smtClean="0"/>
                  <a:t>μπορεί να εκφραστεί ως απλό αλγεβρικό γινόμενο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𝑬𝒅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l-GR" sz="20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000" b="1" dirty="0" smtClean="0"/>
                  <a:t> δηλ. 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2000" b="1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000" b="1" dirty="0" smtClean="0"/>
                  <a:t> </a:t>
                </a:r>
                <a:r>
                  <a:rPr lang="el-GR" sz="2000" b="1" dirty="0" smtClean="0"/>
                  <a:t>είναι παράλληλα</a:t>
                </a:r>
                <a:endParaRPr lang="el-GR" sz="20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εσωτερικό γινόμενο είναι μηδέν γιατί τα παραπάνω διανύσματα είναι κάθετα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ηλεκτρικό πεδίο είναι μηδέν σε ένα τμήμα επιφάνειας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50" cy="5257800"/>
              </a:xfrm>
              <a:blipFill rotWithShape="0">
                <a:blip r:embed="rId2"/>
                <a:stretch>
                  <a:fillRect t="-1622" r="-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2475"/>
            <a:ext cx="4024637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4487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dirty="0" smtClean="0"/>
                  <a:t>Μια μονωμένη στερεή </a:t>
                </a:r>
                <a:br>
                  <a:rPr lang="el-GR" dirty="0" smtClean="0"/>
                </a:br>
                <a:r>
                  <a:rPr lang="el-GR" dirty="0" smtClean="0"/>
                  <a:t>σφαίρα ακτίνας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έχει </a:t>
                </a:r>
                <a:br>
                  <a:rPr lang="el-GR" dirty="0" smtClean="0"/>
                </a:br>
                <a:r>
                  <a:rPr lang="el-GR" dirty="0" smtClean="0"/>
                  <a:t>ομοιόμορφη χωρική </a:t>
                </a:r>
                <a:r>
                  <a:rPr lang="el-GR" dirty="0" err="1" smtClean="0"/>
                  <a:t>πυ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κνότητα</a:t>
                </a:r>
                <a:r>
                  <a:rPr lang="el-GR" dirty="0" smtClean="0"/>
                  <a:t> φορτίου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 smtClean="0"/>
                  <a:t> σε όλο </a:t>
                </a:r>
                <a:br>
                  <a:rPr lang="el-GR" dirty="0" smtClean="0"/>
                </a:br>
                <a:r>
                  <a:rPr lang="el-GR" dirty="0" smtClean="0"/>
                  <a:t>τον όγκο της και φέρει </a:t>
                </a:r>
                <a:br>
                  <a:rPr lang="el-GR" dirty="0" smtClean="0"/>
                </a:br>
                <a:r>
                  <a:rPr lang="el-GR" dirty="0" smtClean="0"/>
                  <a:t>συνολικό θετικό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>A) </a:t>
                </a:r>
                <a:r>
                  <a:rPr lang="el-GR" dirty="0" smtClean="0"/>
                  <a:t>Υπολογίστε το μέτρο του ηλεκτρικού πεδίου σε ένα σημείο </a:t>
                </a:r>
                <a:r>
                  <a:rPr lang="el-GR" b="1" i="1" dirty="0" smtClean="0"/>
                  <a:t>εκτός</a:t>
                </a:r>
                <a:r>
                  <a:rPr lang="el-GR" dirty="0" smtClean="0"/>
                  <a:t> της σφαίρας</a:t>
                </a:r>
                <a:br>
                  <a:rPr lang="el-GR" dirty="0" smtClean="0"/>
                </a:br>
                <a:r>
                  <a:rPr lang="el-GR" dirty="0" smtClean="0"/>
                  <a:t>Β) Υπολογίστε το μέτρο του ηλεκτρικού πεδίου σε ένα σημείο </a:t>
                </a:r>
                <a:r>
                  <a:rPr lang="el-GR" b="1" i="1" dirty="0" smtClean="0"/>
                  <a:t>εντός</a:t>
                </a:r>
                <a:r>
                  <a:rPr lang="el-GR" dirty="0" smtClean="0"/>
                  <a:t> της σφαίρας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4487" cy="5029200"/>
              </a:xfrm>
              <a:blipFill rotWithShape="0">
                <a:blip r:embed="rId3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6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9863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800" dirty="0" smtClean="0"/>
                  <a:t>Μια μονωμένη στερεή σφαίρα ακτίνας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έχει ομοιόμορφη πυκνότητα φορτίου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sz="1800" dirty="0" smtClean="0"/>
                  <a:t> σε όλο τον όγκο της και φέρει συνολικό θετικό φορτίο </a:t>
                </a:r>
                <a:r>
                  <a:rPr lang="en-US" sz="1800" dirty="0" smtClean="0"/>
                  <a:t>Q.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Υπολογίστε το μέτρο του ηλεκτρικού πεδίου σε ένα σημείο </a:t>
                </a:r>
                <a:r>
                  <a:rPr lang="el-GR" sz="1800" b="1" i="1" dirty="0" smtClean="0"/>
                  <a:t>εκτός</a:t>
                </a:r>
                <a:r>
                  <a:rPr lang="el-GR" sz="1800" dirty="0" smtClean="0"/>
                  <a:t> της σφαίρας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9863" cy="5105400"/>
              </a:xfrm>
              <a:blipFill rotWithShape="0">
                <a:blip r:embed="rId2"/>
                <a:stretch>
                  <a:fillRect t="-955" r="-4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25" y="2819400"/>
            <a:ext cx="3100956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b="1" dirty="0" smtClean="0"/>
                  <a:t>στην επιφάνεια</a:t>
                </a:r>
                <a:endParaRPr lang="el-GR" sz="1400" b="1" dirty="0"/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 rotWithShape="0">
                <a:blip r:embed="rId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56920" y="2639160"/>
              <a:ext cx="7951680" cy="378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000" y="2629440"/>
                <a:ext cx="7967880" cy="38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9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</a:t>
                </a:r>
                <a:r>
                  <a:rPr lang="el-GR" b="1" dirty="0"/>
                  <a:t>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800" dirty="0" smtClean="0"/>
                  <a:t>Μια μονωμένη στερεή σφαίρα ακτίνας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έχει ομοιόμορφη πυκνότητα φορτίου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sz="1800" dirty="0" smtClean="0"/>
                  <a:t> σε όλο τον όγκο της και φέρει συνολικό θετικό φορτίο </a:t>
                </a:r>
                <a:r>
                  <a:rPr lang="en-US" sz="1800" dirty="0" smtClean="0"/>
                  <a:t>Q.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Υπολογίστε το μέτρο του ηλεκτρικού πεδίου σε ένα σημείο </a:t>
                </a:r>
                <a:r>
                  <a:rPr lang="el-GR" sz="1800" b="1" i="1" dirty="0" smtClean="0"/>
                  <a:t>εντός</a:t>
                </a:r>
                <a:r>
                  <a:rPr lang="el-GR" sz="1800" dirty="0" smtClean="0"/>
                  <a:t> της σφαίρας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  <a:blipFill rotWithShape="0">
                <a:blip r:embed="rId2"/>
                <a:stretch>
                  <a:fillRect t="-1067" r="-4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4" y="2667000"/>
            <a:ext cx="3469149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b="1" dirty="0" smtClean="0"/>
                  <a:t>στην επιφάνεια</a:t>
                </a:r>
                <a:endParaRPr lang="el-GR" sz="1400" b="1" dirty="0"/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 rotWithShape="0">
                <a:blip r:embed="rId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64480" y="315000"/>
              <a:ext cx="7678440" cy="623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00" y="304560"/>
                <a:ext cx="7696800" cy="62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7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5266437" cy="353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Βρείτε το ηλεκτρικό πεδίο σε απόσταση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από μια γραμμή θετικά φορτισμένη και απείρου μήκους.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Η γραμμή έχει σταθερή γραμμική πυκνότητα φορτίου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2000" dirty="0" smtClean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  <a:blipFill rotWithShape="0">
                <a:blip r:embed="rId3"/>
                <a:stretch>
                  <a:fillRect t="-1067" r="-1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b="1" dirty="0" smtClean="0"/>
                  <a:t>στην επιφάνεια</a:t>
                </a:r>
                <a:endParaRPr lang="el-GR" sz="1400" b="1" dirty="0"/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 rotWithShape="0">
                <a:blip r:embed="rId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4911" y="2514776"/>
                <a:ext cx="3798797" cy="1402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Hint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11" y="2514776"/>
                <a:ext cx="3798797" cy="14022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318760" y="632520"/>
              <a:ext cx="6493320" cy="586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3720" y="629640"/>
                <a:ext cx="6509160" cy="58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590919"/>
            <a:ext cx="3563762" cy="2390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Βρείτε το ηλεκτρικό πεδίο σε απόσταση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από μια γραμμή θετικά φορτισμένη και </a:t>
                </a:r>
                <a:br>
                  <a:rPr lang="el-GR" sz="1600" dirty="0" smtClean="0"/>
                </a:br>
                <a:r>
                  <a:rPr lang="el-GR" sz="1600" dirty="0" smtClean="0"/>
                  <a:t>απείρου μήκους. </a:t>
                </a:r>
                <a:r>
                  <a:rPr lang="el-GR" sz="1600" dirty="0"/>
                  <a:t>Η γραμμή έχει σταθερή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γραμμική </a:t>
                </a:r>
                <a:r>
                  <a:rPr lang="el-GR" sz="1600" dirty="0"/>
                  <a:t>πυκνότητα φορτίου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709760" y="5752080"/>
              <a:ext cx="15840" cy="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7240" y="5749560"/>
                <a:ext cx="2088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2209800" y="4419600"/>
            <a:ext cx="3886200" cy="1752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b="1" dirty="0" smtClean="0"/>
                  <a:t>στην επιφάνεια</a:t>
                </a:r>
                <a:endParaRPr lang="el-GR" sz="1400" b="1" dirty="0"/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 rotWithShape="0"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18040" y="1845000"/>
              <a:ext cx="7612200" cy="459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120" y="1834560"/>
                <a:ext cx="7628040" cy="46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590919"/>
            <a:ext cx="3563762" cy="2390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Βρείτε το ηλεκτρικό πεδίο σε απόσταση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από μια γραμμή θετικά φορτισμένη και </a:t>
                </a:r>
                <a:br>
                  <a:rPr lang="el-GR" sz="1600" dirty="0" smtClean="0"/>
                </a:br>
                <a:r>
                  <a:rPr lang="el-GR" sz="1600" dirty="0" smtClean="0"/>
                  <a:t>απείρου μήκους. </a:t>
                </a:r>
                <a:r>
                  <a:rPr lang="el-GR" sz="1600" dirty="0"/>
                  <a:t>Η γραμμή έχει σταθερή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γραμμική </a:t>
                </a:r>
                <a:r>
                  <a:rPr lang="el-GR" sz="1600" dirty="0"/>
                  <a:t>πυκνότητα φορτίου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709760" y="5752080"/>
              <a:ext cx="15840" cy="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7240" y="5749560"/>
                <a:ext cx="2088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2209800" y="4419600"/>
            <a:ext cx="3886200" cy="1752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b="1" dirty="0" smtClean="0"/>
                  <a:t>στην επιφάνεια</a:t>
                </a:r>
                <a:endParaRPr lang="el-GR" sz="1400" b="1" dirty="0"/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 rotWithShape="0"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58000" y="356040"/>
              <a:ext cx="6835320" cy="566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840" y="346320"/>
                <a:ext cx="6855480" cy="56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0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Gauss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371600"/>
            <a:ext cx="7930813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2000" dirty="0" smtClean="0"/>
              <a:t>Βρείτε το ηλεκτρικό πεδίο λόγω μιας άπειρης επιφάνειας θετικά φορτισμένης με ομοιόμορφη επιφανειακή κατανομή φορτίου σ.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5" y="2493485"/>
            <a:ext cx="3868562" cy="4015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1916" y="4320762"/>
                <a:ext cx="487954" cy="38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916" y="4320762"/>
                <a:ext cx="487954" cy="389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95094" y="4679176"/>
                <a:ext cx="484748" cy="387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94" y="4679176"/>
                <a:ext cx="484748" cy="387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76427" y="4109745"/>
                <a:ext cx="47352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427" y="4109745"/>
                <a:ext cx="473528" cy="3913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 smtClean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 smtClean="0"/>
                  <a:t> </a:t>
                </a:r>
                <a:r>
                  <a:rPr lang="el-GR" sz="1400" b="1" dirty="0" smtClean="0"/>
                  <a:t>στ</a:t>
                </a:r>
                <a:r>
                  <a:rPr lang="el-GR" sz="1400" b="1" dirty="0" smtClean="0"/>
                  <a:t>ην </a:t>
                </a:r>
                <a:r>
                  <a:rPr lang="el-GR" sz="1400" b="1" dirty="0"/>
                  <a:t>επιφάνεια</a:t>
                </a:r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228601" y="2761567"/>
            <a:ext cx="1904999" cy="3505200"/>
            <a:chOff x="228601" y="2761567"/>
            <a:chExt cx="1904999" cy="3505200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>
              <a:off x="302813" y="5762163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02813" y="5304963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302813" y="4901582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302813" y="4009563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02813" y="3552363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02813" y="3095163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rot="16200000">
              <a:off x="283081" y="4060321"/>
              <a:ext cx="685797" cy="794758"/>
            </a:xfrm>
            <a:prstGeom prst="can">
              <a:avLst>
                <a:gd name="adj" fmla="val 3787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Cube 6"/>
            <p:cNvSpPr/>
            <p:nvPr/>
          </p:nvSpPr>
          <p:spPr>
            <a:xfrm>
              <a:off x="909793" y="2761567"/>
              <a:ext cx="618964" cy="3505200"/>
            </a:xfrm>
            <a:custGeom>
              <a:avLst/>
              <a:gdLst>
                <a:gd name="connsiteX0" fmla="*/ 0 w 404651"/>
                <a:gd name="connsiteY0" fmla="*/ 101163 h 3505200"/>
                <a:gd name="connsiteX1" fmla="*/ 303488 w 404651"/>
                <a:gd name="connsiteY1" fmla="*/ 101163 h 3505200"/>
                <a:gd name="connsiteX2" fmla="*/ 303488 w 404651"/>
                <a:gd name="connsiteY2" fmla="*/ 3505200 h 3505200"/>
                <a:gd name="connsiteX3" fmla="*/ 0 w 404651"/>
                <a:gd name="connsiteY3" fmla="*/ 3505200 h 3505200"/>
                <a:gd name="connsiteX4" fmla="*/ 0 w 404651"/>
                <a:gd name="connsiteY4" fmla="*/ 101163 h 3505200"/>
                <a:gd name="connsiteX0" fmla="*/ 303488 w 404651"/>
                <a:gd name="connsiteY0" fmla="*/ 101163 h 3505200"/>
                <a:gd name="connsiteX1" fmla="*/ 404651 w 404651"/>
                <a:gd name="connsiteY1" fmla="*/ 0 h 3505200"/>
                <a:gd name="connsiteX2" fmla="*/ 404651 w 404651"/>
                <a:gd name="connsiteY2" fmla="*/ 3404037 h 3505200"/>
                <a:gd name="connsiteX3" fmla="*/ 303488 w 404651"/>
                <a:gd name="connsiteY3" fmla="*/ 3505200 h 3505200"/>
                <a:gd name="connsiteX4" fmla="*/ 303488 w 404651"/>
                <a:gd name="connsiteY4" fmla="*/ 101163 h 3505200"/>
                <a:gd name="connsiteX0" fmla="*/ 0 w 404651"/>
                <a:gd name="connsiteY0" fmla="*/ 101163 h 3505200"/>
                <a:gd name="connsiteX1" fmla="*/ 101163 w 404651"/>
                <a:gd name="connsiteY1" fmla="*/ 0 h 3505200"/>
                <a:gd name="connsiteX2" fmla="*/ 404651 w 404651"/>
                <a:gd name="connsiteY2" fmla="*/ 0 h 3505200"/>
                <a:gd name="connsiteX3" fmla="*/ 303488 w 404651"/>
                <a:gd name="connsiteY3" fmla="*/ 101163 h 3505200"/>
                <a:gd name="connsiteX4" fmla="*/ 0 w 404651"/>
                <a:gd name="connsiteY4" fmla="*/ 101163 h 3505200"/>
                <a:gd name="connsiteX0" fmla="*/ 0 w 404651"/>
                <a:gd name="connsiteY0" fmla="*/ 101163 h 3505200"/>
                <a:gd name="connsiteX1" fmla="*/ 101163 w 404651"/>
                <a:gd name="connsiteY1" fmla="*/ 0 h 3505200"/>
                <a:gd name="connsiteX2" fmla="*/ 404651 w 404651"/>
                <a:gd name="connsiteY2" fmla="*/ 0 h 3505200"/>
                <a:gd name="connsiteX3" fmla="*/ 404651 w 404651"/>
                <a:gd name="connsiteY3" fmla="*/ 3404037 h 3505200"/>
                <a:gd name="connsiteX4" fmla="*/ 303488 w 404651"/>
                <a:gd name="connsiteY4" fmla="*/ 3505200 h 3505200"/>
                <a:gd name="connsiteX5" fmla="*/ 0 w 404651"/>
                <a:gd name="connsiteY5" fmla="*/ 3505200 h 3505200"/>
                <a:gd name="connsiteX6" fmla="*/ 0 w 404651"/>
                <a:gd name="connsiteY6" fmla="*/ 101163 h 3505200"/>
                <a:gd name="connsiteX7" fmla="*/ 0 w 404651"/>
                <a:gd name="connsiteY7" fmla="*/ 101163 h 3505200"/>
                <a:gd name="connsiteX8" fmla="*/ 303488 w 404651"/>
                <a:gd name="connsiteY8" fmla="*/ 101163 h 3505200"/>
                <a:gd name="connsiteX9" fmla="*/ 404651 w 404651"/>
                <a:gd name="connsiteY9" fmla="*/ 0 h 3505200"/>
                <a:gd name="connsiteX10" fmla="*/ 303488 w 404651"/>
                <a:gd name="connsiteY10" fmla="*/ 101163 h 3505200"/>
                <a:gd name="connsiteX11" fmla="*/ 303488 w 404651"/>
                <a:gd name="connsiteY11" fmla="*/ 3505200 h 3505200"/>
                <a:gd name="connsiteX0" fmla="*/ 0 w 578217"/>
                <a:gd name="connsiteY0" fmla="*/ 101163 h 3505200"/>
                <a:gd name="connsiteX1" fmla="*/ 303488 w 578217"/>
                <a:gd name="connsiteY1" fmla="*/ 101163 h 3505200"/>
                <a:gd name="connsiteX2" fmla="*/ 303488 w 578217"/>
                <a:gd name="connsiteY2" fmla="*/ 3505200 h 3505200"/>
                <a:gd name="connsiteX3" fmla="*/ 0 w 578217"/>
                <a:gd name="connsiteY3" fmla="*/ 3505200 h 3505200"/>
                <a:gd name="connsiteX4" fmla="*/ 0 w 578217"/>
                <a:gd name="connsiteY4" fmla="*/ 101163 h 3505200"/>
                <a:gd name="connsiteX0" fmla="*/ 303488 w 578217"/>
                <a:gd name="connsiteY0" fmla="*/ 101163 h 3505200"/>
                <a:gd name="connsiteX1" fmla="*/ 404651 w 578217"/>
                <a:gd name="connsiteY1" fmla="*/ 0 h 3505200"/>
                <a:gd name="connsiteX2" fmla="*/ 404651 w 578217"/>
                <a:gd name="connsiteY2" fmla="*/ 3404037 h 3505200"/>
                <a:gd name="connsiteX3" fmla="*/ 303488 w 578217"/>
                <a:gd name="connsiteY3" fmla="*/ 3505200 h 3505200"/>
                <a:gd name="connsiteX4" fmla="*/ 303488 w 578217"/>
                <a:gd name="connsiteY4" fmla="*/ 101163 h 3505200"/>
                <a:gd name="connsiteX0" fmla="*/ 0 w 578217"/>
                <a:gd name="connsiteY0" fmla="*/ 101163 h 3505200"/>
                <a:gd name="connsiteX1" fmla="*/ 101163 w 578217"/>
                <a:gd name="connsiteY1" fmla="*/ 0 h 3505200"/>
                <a:gd name="connsiteX2" fmla="*/ 404651 w 578217"/>
                <a:gd name="connsiteY2" fmla="*/ 0 h 3505200"/>
                <a:gd name="connsiteX3" fmla="*/ 303488 w 578217"/>
                <a:gd name="connsiteY3" fmla="*/ 101163 h 3505200"/>
                <a:gd name="connsiteX4" fmla="*/ 0 w 578217"/>
                <a:gd name="connsiteY4" fmla="*/ 101163 h 3505200"/>
                <a:gd name="connsiteX0" fmla="*/ 0 w 578217"/>
                <a:gd name="connsiteY0" fmla="*/ 101163 h 3505200"/>
                <a:gd name="connsiteX1" fmla="*/ 101163 w 578217"/>
                <a:gd name="connsiteY1" fmla="*/ 0 h 3505200"/>
                <a:gd name="connsiteX2" fmla="*/ 404651 w 578217"/>
                <a:gd name="connsiteY2" fmla="*/ 0 h 3505200"/>
                <a:gd name="connsiteX3" fmla="*/ 404651 w 578217"/>
                <a:gd name="connsiteY3" fmla="*/ 3404037 h 3505200"/>
                <a:gd name="connsiteX4" fmla="*/ 303488 w 578217"/>
                <a:gd name="connsiteY4" fmla="*/ 3505200 h 3505200"/>
                <a:gd name="connsiteX5" fmla="*/ 0 w 578217"/>
                <a:gd name="connsiteY5" fmla="*/ 3505200 h 3505200"/>
                <a:gd name="connsiteX6" fmla="*/ 0 w 578217"/>
                <a:gd name="connsiteY6" fmla="*/ 101163 h 3505200"/>
                <a:gd name="connsiteX7" fmla="*/ 0 w 578217"/>
                <a:gd name="connsiteY7" fmla="*/ 101163 h 3505200"/>
                <a:gd name="connsiteX8" fmla="*/ 303488 w 578217"/>
                <a:gd name="connsiteY8" fmla="*/ 101163 h 3505200"/>
                <a:gd name="connsiteX9" fmla="*/ 404651 w 578217"/>
                <a:gd name="connsiteY9" fmla="*/ 0 h 3505200"/>
                <a:gd name="connsiteX10" fmla="*/ 303488 w 578217"/>
                <a:gd name="connsiteY10" fmla="*/ 101163 h 3505200"/>
                <a:gd name="connsiteX11" fmla="*/ 303488 w 578217"/>
                <a:gd name="connsiteY11" fmla="*/ 3505200 h 3505200"/>
                <a:gd name="connsiteX0" fmla="*/ 0 w 618964"/>
                <a:gd name="connsiteY0" fmla="*/ 101163 h 3505200"/>
                <a:gd name="connsiteX1" fmla="*/ 303488 w 618964"/>
                <a:gd name="connsiteY1" fmla="*/ 101163 h 3505200"/>
                <a:gd name="connsiteX2" fmla="*/ 303488 w 618964"/>
                <a:gd name="connsiteY2" fmla="*/ 3505200 h 3505200"/>
                <a:gd name="connsiteX3" fmla="*/ 0 w 618964"/>
                <a:gd name="connsiteY3" fmla="*/ 3505200 h 3505200"/>
                <a:gd name="connsiteX4" fmla="*/ 0 w 618964"/>
                <a:gd name="connsiteY4" fmla="*/ 101163 h 3505200"/>
                <a:gd name="connsiteX0" fmla="*/ 303488 w 618964"/>
                <a:gd name="connsiteY0" fmla="*/ 101163 h 3505200"/>
                <a:gd name="connsiteX1" fmla="*/ 404651 w 618964"/>
                <a:gd name="connsiteY1" fmla="*/ 0 h 3505200"/>
                <a:gd name="connsiteX2" fmla="*/ 404651 w 618964"/>
                <a:gd name="connsiteY2" fmla="*/ 3404037 h 3505200"/>
                <a:gd name="connsiteX3" fmla="*/ 303488 w 618964"/>
                <a:gd name="connsiteY3" fmla="*/ 3505200 h 3505200"/>
                <a:gd name="connsiteX4" fmla="*/ 303488 w 618964"/>
                <a:gd name="connsiteY4" fmla="*/ 101163 h 3505200"/>
                <a:gd name="connsiteX0" fmla="*/ 0 w 618964"/>
                <a:gd name="connsiteY0" fmla="*/ 101163 h 3505200"/>
                <a:gd name="connsiteX1" fmla="*/ 101163 w 618964"/>
                <a:gd name="connsiteY1" fmla="*/ 0 h 3505200"/>
                <a:gd name="connsiteX2" fmla="*/ 404651 w 618964"/>
                <a:gd name="connsiteY2" fmla="*/ 0 h 3505200"/>
                <a:gd name="connsiteX3" fmla="*/ 303488 w 618964"/>
                <a:gd name="connsiteY3" fmla="*/ 101163 h 3505200"/>
                <a:gd name="connsiteX4" fmla="*/ 0 w 618964"/>
                <a:gd name="connsiteY4" fmla="*/ 101163 h 3505200"/>
                <a:gd name="connsiteX0" fmla="*/ 0 w 618964"/>
                <a:gd name="connsiteY0" fmla="*/ 101163 h 3505200"/>
                <a:gd name="connsiteX1" fmla="*/ 101163 w 618964"/>
                <a:gd name="connsiteY1" fmla="*/ 0 h 3505200"/>
                <a:gd name="connsiteX2" fmla="*/ 404651 w 618964"/>
                <a:gd name="connsiteY2" fmla="*/ 0 h 3505200"/>
                <a:gd name="connsiteX3" fmla="*/ 618964 w 618964"/>
                <a:gd name="connsiteY3" fmla="*/ 3370700 h 3505200"/>
                <a:gd name="connsiteX4" fmla="*/ 303488 w 618964"/>
                <a:gd name="connsiteY4" fmla="*/ 3505200 h 3505200"/>
                <a:gd name="connsiteX5" fmla="*/ 0 w 618964"/>
                <a:gd name="connsiteY5" fmla="*/ 3505200 h 3505200"/>
                <a:gd name="connsiteX6" fmla="*/ 0 w 618964"/>
                <a:gd name="connsiteY6" fmla="*/ 101163 h 3505200"/>
                <a:gd name="connsiteX7" fmla="*/ 0 w 618964"/>
                <a:gd name="connsiteY7" fmla="*/ 101163 h 3505200"/>
                <a:gd name="connsiteX8" fmla="*/ 303488 w 618964"/>
                <a:gd name="connsiteY8" fmla="*/ 101163 h 3505200"/>
                <a:gd name="connsiteX9" fmla="*/ 404651 w 618964"/>
                <a:gd name="connsiteY9" fmla="*/ 0 h 3505200"/>
                <a:gd name="connsiteX10" fmla="*/ 303488 w 618964"/>
                <a:gd name="connsiteY10" fmla="*/ 101163 h 3505200"/>
                <a:gd name="connsiteX11" fmla="*/ 303488 w 618964"/>
                <a:gd name="connsiteY11" fmla="*/ 3505200 h 3505200"/>
                <a:gd name="connsiteX0" fmla="*/ 0 w 658614"/>
                <a:gd name="connsiteY0" fmla="*/ 101163 h 3505200"/>
                <a:gd name="connsiteX1" fmla="*/ 303488 w 658614"/>
                <a:gd name="connsiteY1" fmla="*/ 101163 h 3505200"/>
                <a:gd name="connsiteX2" fmla="*/ 303488 w 658614"/>
                <a:gd name="connsiteY2" fmla="*/ 3505200 h 3505200"/>
                <a:gd name="connsiteX3" fmla="*/ 0 w 658614"/>
                <a:gd name="connsiteY3" fmla="*/ 3505200 h 3505200"/>
                <a:gd name="connsiteX4" fmla="*/ 0 w 658614"/>
                <a:gd name="connsiteY4" fmla="*/ 101163 h 3505200"/>
                <a:gd name="connsiteX0" fmla="*/ 303488 w 658614"/>
                <a:gd name="connsiteY0" fmla="*/ 101163 h 3505200"/>
                <a:gd name="connsiteX1" fmla="*/ 404651 w 658614"/>
                <a:gd name="connsiteY1" fmla="*/ 0 h 3505200"/>
                <a:gd name="connsiteX2" fmla="*/ 618964 w 658614"/>
                <a:gd name="connsiteY2" fmla="*/ 3370700 h 3505200"/>
                <a:gd name="connsiteX3" fmla="*/ 303488 w 658614"/>
                <a:gd name="connsiteY3" fmla="*/ 3505200 h 3505200"/>
                <a:gd name="connsiteX4" fmla="*/ 303488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404651 w 658614"/>
                <a:gd name="connsiteY2" fmla="*/ 0 h 3505200"/>
                <a:gd name="connsiteX3" fmla="*/ 303488 w 658614"/>
                <a:gd name="connsiteY3" fmla="*/ 101163 h 3505200"/>
                <a:gd name="connsiteX4" fmla="*/ 0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404651 w 658614"/>
                <a:gd name="connsiteY2" fmla="*/ 0 h 3505200"/>
                <a:gd name="connsiteX3" fmla="*/ 618964 w 658614"/>
                <a:gd name="connsiteY3" fmla="*/ 3370700 h 3505200"/>
                <a:gd name="connsiteX4" fmla="*/ 303488 w 658614"/>
                <a:gd name="connsiteY4" fmla="*/ 3505200 h 3505200"/>
                <a:gd name="connsiteX5" fmla="*/ 0 w 658614"/>
                <a:gd name="connsiteY5" fmla="*/ 3505200 h 3505200"/>
                <a:gd name="connsiteX6" fmla="*/ 0 w 658614"/>
                <a:gd name="connsiteY6" fmla="*/ 101163 h 3505200"/>
                <a:gd name="connsiteX7" fmla="*/ 0 w 658614"/>
                <a:gd name="connsiteY7" fmla="*/ 101163 h 3505200"/>
                <a:gd name="connsiteX8" fmla="*/ 303488 w 658614"/>
                <a:gd name="connsiteY8" fmla="*/ 101163 h 3505200"/>
                <a:gd name="connsiteX9" fmla="*/ 404651 w 658614"/>
                <a:gd name="connsiteY9" fmla="*/ 0 h 3505200"/>
                <a:gd name="connsiteX10" fmla="*/ 303488 w 658614"/>
                <a:gd name="connsiteY10" fmla="*/ 101163 h 3505200"/>
                <a:gd name="connsiteX11" fmla="*/ 303488 w 658614"/>
                <a:gd name="connsiteY11" fmla="*/ 3505200 h 3505200"/>
                <a:gd name="connsiteX0" fmla="*/ 0 w 658614"/>
                <a:gd name="connsiteY0" fmla="*/ 101163 h 3505200"/>
                <a:gd name="connsiteX1" fmla="*/ 303488 w 658614"/>
                <a:gd name="connsiteY1" fmla="*/ 101163 h 3505200"/>
                <a:gd name="connsiteX2" fmla="*/ 303488 w 658614"/>
                <a:gd name="connsiteY2" fmla="*/ 3505200 h 3505200"/>
                <a:gd name="connsiteX3" fmla="*/ 0 w 658614"/>
                <a:gd name="connsiteY3" fmla="*/ 3505200 h 3505200"/>
                <a:gd name="connsiteX4" fmla="*/ 0 w 658614"/>
                <a:gd name="connsiteY4" fmla="*/ 101163 h 3505200"/>
                <a:gd name="connsiteX0" fmla="*/ 303488 w 658614"/>
                <a:gd name="connsiteY0" fmla="*/ 101163 h 3505200"/>
                <a:gd name="connsiteX1" fmla="*/ 404651 w 658614"/>
                <a:gd name="connsiteY1" fmla="*/ 0 h 3505200"/>
                <a:gd name="connsiteX2" fmla="*/ 618964 w 658614"/>
                <a:gd name="connsiteY2" fmla="*/ 3370700 h 3505200"/>
                <a:gd name="connsiteX3" fmla="*/ 303488 w 658614"/>
                <a:gd name="connsiteY3" fmla="*/ 3505200 h 3505200"/>
                <a:gd name="connsiteX4" fmla="*/ 303488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404651 w 658614"/>
                <a:gd name="connsiteY2" fmla="*/ 0 h 3505200"/>
                <a:gd name="connsiteX3" fmla="*/ 303488 w 658614"/>
                <a:gd name="connsiteY3" fmla="*/ 101163 h 3505200"/>
                <a:gd name="connsiteX4" fmla="*/ 0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404651 w 658614"/>
                <a:gd name="connsiteY2" fmla="*/ 0 h 3505200"/>
                <a:gd name="connsiteX3" fmla="*/ 618964 w 658614"/>
                <a:gd name="connsiteY3" fmla="*/ 3370700 h 3505200"/>
                <a:gd name="connsiteX4" fmla="*/ 303488 w 658614"/>
                <a:gd name="connsiteY4" fmla="*/ 3505200 h 3505200"/>
                <a:gd name="connsiteX5" fmla="*/ 0 w 658614"/>
                <a:gd name="connsiteY5" fmla="*/ 3505200 h 3505200"/>
                <a:gd name="connsiteX6" fmla="*/ 0 w 658614"/>
                <a:gd name="connsiteY6" fmla="*/ 101163 h 3505200"/>
                <a:gd name="connsiteX7" fmla="*/ 0 w 658614"/>
                <a:gd name="connsiteY7" fmla="*/ 101163 h 3505200"/>
                <a:gd name="connsiteX8" fmla="*/ 303488 w 658614"/>
                <a:gd name="connsiteY8" fmla="*/ 101163 h 3505200"/>
                <a:gd name="connsiteX9" fmla="*/ 599914 w 658614"/>
                <a:gd name="connsiteY9" fmla="*/ 0 h 3505200"/>
                <a:gd name="connsiteX10" fmla="*/ 303488 w 658614"/>
                <a:gd name="connsiteY10" fmla="*/ 101163 h 3505200"/>
                <a:gd name="connsiteX11" fmla="*/ 303488 w 658614"/>
                <a:gd name="connsiteY11" fmla="*/ 3505200 h 3505200"/>
                <a:gd name="connsiteX0" fmla="*/ 0 w 658614"/>
                <a:gd name="connsiteY0" fmla="*/ 101163 h 3505200"/>
                <a:gd name="connsiteX1" fmla="*/ 303488 w 658614"/>
                <a:gd name="connsiteY1" fmla="*/ 101163 h 3505200"/>
                <a:gd name="connsiteX2" fmla="*/ 303488 w 658614"/>
                <a:gd name="connsiteY2" fmla="*/ 3505200 h 3505200"/>
                <a:gd name="connsiteX3" fmla="*/ 0 w 658614"/>
                <a:gd name="connsiteY3" fmla="*/ 3505200 h 3505200"/>
                <a:gd name="connsiteX4" fmla="*/ 0 w 658614"/>
                <a:gd name="connsiteY4" fmla="*/ 101163 h 3505200"/>
                <a:gd name="connsiteX0" fmla="*/ 303488 w 658614"/>
                <a:gd name="connsiteY0" fmla="*/ 101163 h 3505200"/>
                <a:gd name="connsiteX1" fmla="*/ 404651 w 658614"/>
                <a:gd name="connsiteY1" fmla="*/ 0 h 3505200"/>
                <a:gd name="connsiteX2" fmla="*/ 618964 w 658614"/>
                <a:gd name="connsiteY2" fmla="*/ 3370700 h 3505200"/>
                <a:gd name="connsiteX3" fmla="*/ 303488 w 658614"/>
                <a:gd name="connsiteY3" fmla="*/ 3505200 h 3505200"/>
                <a:gd name="connsiteX4" fmla="*/ 303488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404651 w 658614"/>
                <a:gd name="connsiteY2" fmla="*/ 0 h 3505200"/>
                <a:gd name="connsiteX3" fmla="*/ 303488 w 658614"/>
                <a:gd name="connsiteY3" fmla="*/ 101163 h 3505200"/>
                <a:gd name="connsiteX4" fmla="*/ 0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604676 w 658614"/>
                <a:gd name="connsiteY2" fmla="*/ 4763 h 3505200"/>
                <a:gd name="connsiteX3" fmla="*/ 618964 w 658614"/>
                <a:gd name="connsiteY3" fmla="*/ 3370700 h 3505200"/>
                <a:gd name="connsiteX4" fmla="*/ 303488 w 658614"/>
                <a:gd name="connsiteY4" fmla="*/ 3505200 h 3505200"/>
                <a:gd name="connsiteX5" fmla="*/ 0 w 658614"/>
                <a:gd name="connsiteY5" fmla="*/ 3505200 h 3505200"/>
                <a:gd name="connsiteX6" fmla="*/ 0 w 658614"/>
                <a:gd name="connsiteY6" fmla="*/ 101163 h 3505200"/>
                <a:gd name="connsiteX7" fmla="*/ 0 w 658614"/>
                <a:gd name="connsiteY7" fmla="*/ 101163 h 3505200"/>
                <a:gd name="connsiteX8" fmla="*/ 303488 w 658614"/>
                <a:gd name="connsiteY8" fmla="*/ 101163 h 3505200"/>
                <a:gd name="connsiteX9" fmla="*/ 599914 w 658614"/>
                <a:gd name="connsiteY9" fmla="*/ 0 h 3505200"/>
                <a:gd name="connsiteX10" fmla="*/ 303488 w 658614"/>
                <a:gd name="connsiteY10" fmla="*/ 101163 h 3505200"/>
                <a:gd name="connsiteX11" fmla="*/ 303488 w 658614"/>
                <a:gd name="connsiteY11" fmla="*/ 3505200 h 3505200"/>
                <a:gd name="connsiteX0" fmla="*/ 0 w 658614"/>
                <a:gd name="connsiteY0" fmla="*/ 101163 h 3505200"/>
                <a:gd name="connsiteX1" fmla="*/ 303488 w 658614"/>
                <a:gd name="connsiteY1" fmla="*/ 101163 h 3505200"/>
                <a:gd name="connsiteX2" fmla="*/ 303488 w 658614"/>
                <a:gd name="connsiteY2" fmla="*/ 3505200 h 3505200"/>
                <a:gd name="connsiteX3" fmla="*/ 0 w 658614"/>
                <a:gd name="connsiteY3" fmla="*/ 3505200 h 3505200"/>
                <a:gd name="connsiteX4" fmla="*/ 0 w 658614"/>
                <a:gd name="connsiteY4" fmla="*/ 101163 h 3505200"/>
                <a:gd name="connsiteX0" fmla="*/ 303488 w 658614"/>
                <a:gd name="connsiteY0" fmla="*/ 101163 h 3505200"/>
                <a:gd name="connsiteX1" fmla="*/ 404651 w 658614"/>
                <a:gd name="connsiteY1" fmla="*/ 0 h 3505200"/>
                <a:gd name="connsiteX2" fmla="*/ 618964 w 658614"/>
                <a:gd name="connsiteY2" fmla="*/ 3370700 h 3505200"/>
                <a:gd name="connsiteX3" fmla="*/ 303488 w 658614"/>
                <a:gd name="connsiteY3" fmla="*/ 3505200 h 3505200"/>
                <a:gd name="connsiteX4" fmla="*/ 303488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614201 w 658614"/>
                <a:gd name="connsiteY2" fmla="*/ 4762 h 3505200"/>
                <a:gd name="connsiteX3" fmla="*/ 303488 w 658614"/>
                <a:gd name="connsiteY3" fmla="*/ 101163 h 3505200"/>
                <a:gd name="connsiteX4" fmla="*/ 0 w 658614"/>
                <a:gd name="connsiteY4" fmla="*/ 101163 h 3505200"/>
                <a:gd name="connsiteX0" fmla="*/ 0 w 658614"/>
                <a:gd name="connsiteY0" fmla="*/ 101163 h 3505200"/>
                <a:gd name="connsiteX1" fmla="*/ 101163 w 658614"/>
                <a:gd name="connsiteY1" fmla="*/ 0 h 3505200"/>
                <a:gd name="connsiteX2" fmla="*/ 604676 w 658614"/>
                <a:gd name="connsiteY2" fmla="*/ 4763 h 3505200"/>
                <a:gd name="connsiteX3" fmla="*/ 618964 w 658614"/>
                <a:gd name="connsiteY3" fmla="*/ 3370700 h 3505200"/>
                <a:gd name="connsiteX4" fmla="*/ 303488 w 658614"/>
                <a:gd name="connsiteY4" fmla="*/ 3505200 h 3505200"/>
                <a:gd name="connsiteX5" fmla="*/ 0 w 658614"/>
                <a:gd name="connsiteY5" fmla="*/ 3505200 h 3505200"/>
                <a:gd name="connsiteX6" fmla="*/ 0 w 658614"/>
                <a:gd name="connsiteY6" fmla="*/ 101163 h 3505200"/>
                <a:gd name="connsiteX7" fmla="*/ 0 w 658614"/>
                <a:gd name="connsiteY7" fmla="*/ 101163 h 3505200"/>
                <a:gd name="connsiteX8" fmla="*/ 303488 w 658614"/>
                <a:gd name="connsiteY8" fmla="*/ 101163 h 3505200"/>
                <a:gd name="connsiteX9" fmla="*/ 599914 w 658614"/>
                <a:gd name="connsiteY9" fmla="*/ 0 h 3505200"/>
                <a:gd name="connsiteX10" fmla="*/ 303488 w 658614"/>
                <a:gd name="connsiteY10" fmla="*/ 101163 h 3505200"/>
                <a:gd name="connsiteX11" fmla="*/ 303488 w 658614"/>
                <a:gd name="connsiteY11" fmla="*/ 3505200 h 3505200"/>
                <a:gd name="connsiteX0" fmla="*/ 0 w 789011"/>
                <a:gd name="connsiteY0" fmla="*/ 101163 h 3505200"/>
                <a:gd name="connsiteX1" fmla="*/ 303488 w 789011"/>
                <a:gd name="connsiteY1" fmla="*/ 101163 h 3505200"/>
                <a:gd name="connsiteX2" fmla="*/ 303488 w 789011"/>
                <a:gd name="connsiteY2" fmla="*/ 3505200 h 3505200"/>
                <a:gd name="connsiteX3" fmla="*/ 0 w 789011"/>
                <a:gd name="connsiteY3" fmla="*/ 3505200 h 3505200"/>
                <a:gd name="connsiteX4" fmla="*/ 0 w 789011"/>
                <a:gd name="connsiteY4" fmla="*/ 101163 h 3505200"/>
                <a:gd name="connsiteX0" fmla="*/ 303488 w 789011"/>
                <a:gd name="connsiteY0" fmla="*/ 101163 h 3505200"/>
                <a:gd name="connsiteX1" fmla="*/ 614201 w 789011"/>
                <a:gd name="connsiteY1" fmla="*/ 9525 h 3505200"/>
                <a:gd name="connsiteX2" fmla="*/ 618964 w 789011"/>
                <a:gd name="connsiteY2" fmla="*/ 3370700 h 3505200"/>
                <a:gd name="connsiteX3" fmla="*/ 303488 w 789011"/>
                <a:gd name="connsiteY3" fmla="*/ 3505200 h 3505200"/>
                <a:gd name="connsiteX4" fmla="*/ 303488 w 789011"/>
                <a:gd name="connsiteY4" fmla="*/ 101163 h 3505200"/>
                <a:gd name="connsiteX0" fmla="*/ 0 w 789011"/>
                <a:gd name="connsiteY0" fmla="*/ 101163 h 3505200"/>
                <a:gd name="connsiteX1" fmla="*/ 101163 w 789011"/>
                <a:gd name="connsiteY1" fmla="*/ 0 h 3505200"/>
                <a:gd name="connsiteX2" fmla="*/ 614201 w 789011"/>
                <a:gd name="connsiteY2" fmla="*/ 4762 h 3505200"/>
                <a:gd name="connsiteX3" fmla="*/ 303488 w 789011"/>
                <a:gd name="connsiteY3" fmla="*/ 101163 h 3505200"/>
                <a:gd name="connsiteX4" fmla="*/ 0 w 789011"/>
                <a:gd name="connsiteY4" fmla="*/ 101163 h 3505200"/>
                <a:gd name="connsiteX0" fmla="*/ 0 w 789011"/>
                <a:gd name="connsiteY0" fmla="*/ 101163 h 3505200"/>
                <a:gd name="connsiteX1" fmla="*/ 101163 w 789011"/>
                <a:gd name="connsiteY1" fmla="*/ 0 h 3505200"/>
                <a:gd name="connsiteX2" fmla="*/ 604676 w 789011"/>
                <a:gd name="connsiteY2" fmla="*/ 4763 h 3505200"/>
                <a:gd name="connsiteX3" fmla="*/ 618964 w 789011"/>
                <a:gd name="connsiteY3" fmla="*/ 3370700 h 3505200"/>
                <a:gd name="connsiteX4" fmla="*/ 303488 w 789011"/>
                <a:gd name="connsiteY4" fmla="*/ 3505200 h 3505200"/>
                <a:gd name="connsiteX5" fmla="*/ 0 w 789011"/>
                <a:gd name="connsiteY5" fmla="*/ 3505200 h 3505200"/>
                <a:gd name="connsiteX6" fmla="*/ 0 w 789011"/>
                <a:gd name="connsiteY6" fmla="*/ 101163 h 3505200"/>
                <a:gd name="connsiteX7" fmla="*/ 0 w 789011"/>
                <a:gd name="connsiteY7" fmla="*/ 101163 h 3505200"/>
                <a:gd name="connsiteX8" fmla="*/ 303488 w 789011"/>
                <a:gd name="connsiteY8" fmla="*/ 101163 h 3505200"/>
                <a:gd name="connsiteX9" fmla="*/ 599914 w 789011"/>
                <a:gd name="connsiteY9" fmla="*/ 0 h 3505200"/>
                <a:gd name="connsiteX10" fmla="*/ 303488 w 789011"/>
                <a:gd name="connsiteY10" fmla="*/ 101163 h 3505200"/>
                <a:gd name="connsiteX11" fmla="*/ 303488 w 789011"/>
                <a:gd name="connsiteY11" fmla="*/ 3505200 h 3505200"/>
                <a:gd name="connsiteX0" fmla="*/ 0 w 618964"/>
                <a:gd name="connsiteY0" fmla="*/ 101163 h 3505200"/>
                <a:gd name="connsiteX1" fmla="*/ 303488 w 618964"/>
                <a:gd name="connsiteY1" fmla="*/ 101163 h 3505200"/>
                <a:gd name="connsiteX2" fmla="*/ 303488 w 618964"/>
                <a:gd name="connsiteY2" fmla="*/ 3505200 h 3505200"/>
                <a:gd name="connsiteX3" fmla="*/ 0 w 618964"/>
                <a:gd name="connsiteY3" fmla="*/ 3505200 h 3505200"/>
                <a:gd name="connsiteX4" fmla="*/ 0 w 618964"/>
                <a:gd name="connsiteY4" fmla="*/ 101163 h 3505200"/>
                <a:gd name="connsiteX0" fmla="*/ 303488 w 618964"/>
                <a:gd name="connsiteY0" fmla="*/ 101163 h 3505200"/>
                <a:gd name="connsiteX1" fmla="*/ 614201 w 618964"/>
                <a:gd name="connsiteY1" fmla="*/ 9525 h 3505200"/>
                <a:gd name="connsiteX2" fmla="*/ 618964 w 618964"/>
                <a:gd name="connsiteY2" fmla="*/ 3370700 h 3505200"/>
                <a:gd name="connsiteX3" fmla="*/ 303488 w 618964"/>
                <a:gd name="connsiteY3" fmla="*/ 3505200 h 3505200"/>
                <a:gd name="connsiteX4" fmla="*/ 303488 w 618964"/>
                <a:gd name="connsiteY4" fmla="*/ 101163 h 3505200"/>
                <a:gd name="connsiteX0" fmla="*/ 0 w 618964"/>
                <a:gd name="connsiteY0" fmla="*/ 101163 h 3505200"/>
                <a:gd name="connsiteX1" fmla="*/ 101163 w 618964"/>
                <a:gd name="connsiteY1" fmla="*/ 0 h 3505200"/>
                <a:gd name="connsiteX2" fmla="*/ 614201 w 618964"/>
                <a:gd name="connsiteY2" fmla="*/ 4762 h 3505200"/>
                <a:gd name="connsiteX3" fmla="*/ 303488 w 618964"/>
                <a:gd name="connsiteY3" fmla="*/ 101163 h 3505200"/>
                <a:gd name="connsiteX4" fmla="*/ 0 w 618964"/>
                <a:gd name="connsiteY4" fmla="*/ 101163 h 3505200"/>
                <a:gd name="connsiteX0" fmla="*/ 0 w 618964"/>
                <a:gd name="connsiteY0" fmla="*/ 101163 h 3505200"/>
                <a:gd name="connsiteX1" fmla="*/ 101163 w 618964"/>
                <a:gd name="connsiteY1" fmla="*/ 0 h 3505200"/>
                <a:gd name="connsiteX2" fmla="*/ 604676 w 618964"/>
                <a:gd name="connsiteY2" fmla="*/ 4763 h 3505200"/>
                <a:gd name="connsiteX3" fmla="*/ 618964 w 618964"/>
                <a:gd name="connsiteY3" fmla="*/ 3370700 h 3505200"/>
                <a:gd name="connsiteX4" fmla="*/ 303488 w 618964"/>
                <a:gd name="connsiteY4" fmla="*/ 3505200 h 3505200"/>
                <a:gd name="connsiteX5" fmla="*/ 0 w 618964"/>
                <a:gd name="connsiteY5" fmla="*/ 3505200 h 3505200"/>
                <a:gd name="connsiteX6" fmla="*/ 0 w 618964"/>
                <a:gd name="connsiteY6" fmla="*/ 101163 h 3505200"/>
                <a:gd name="connsiteX7" fmla="*/ 0 w 618964"/>
                <a:gd name="connsiteY7" fmla="*/ 101163 h 3505200"/>
                <a:gd name="connsiteX8" fmla="*/ 303488 w 618964"/>
                <a:gd name="connsiteY8" fmla="*/ 101163 h 3505200"/>
                <a:gd name="connsiteX9" fmla="*/ 599914 w 618964"/>
                <a:gd name="connsiteY9" fmla="*/ 0 h 3505200"/>
                <a:gd name="connsiteX10" fmla="*/ 303488 w 618964"/>
                <a:gd name="connsiteY10" fmla="*/ 101163 h 3505200"/>
                <a:gd name="connsiteX11" fmla="*/ 303488 w 618964"/>
                <a:gd name="connsiteY11" fmla="*/ 3505200 h 3505200"/>
                <a:gd name="connsiteX0" fmla="*/ 0 w 618964"/>
                <a:gd name="connsiteY0" fmla="*/ 101163 h 3505200"/>
                <a:gd name="connsiteX1" fmla="*/ 303488 w 618964"/>
                <a:gd name="connsiteY1" fmla="*/ 101163 h 3505200"/>
                <a:gd name="connsiteX2" fmla="*/ 303488 w 618964"/>
                <a:gd name="connsiteY2" fmla="*/ 3505200 h 3505200"/>
                <a:gd name="connsiteX3" fmla="*/ 0 w 618964"/>
                <a:gd name="connsiteY3" fmla="*/ 3505200 h 3505200"/>
                <a:gd name="connsiteX4" fmla="*/ 0 w 618964"/>
                <a:gd name="connsiteY4" fmla="*/ 101163 h 3505200"/>
                <a:gd name="connsiteX0" fmla="*/ 303488 w 618964"/>
                <a:gd name="connsiteY0" fmla="*/ 101163 h 3505200"/>
                <a:gd name="connsiteX1" fmla="*/ 614201 w 618964"/>
                <a:gd name="connsiteY1" fmla="*/ 9525 h 3505200"/>
                <a:gd name="connsiteX2" fmla="*/ 618964 w 618964"/>
                <a:gd name="connsiteY2" fmla="*/ 3370700 h 3505200"/>
                <a:gd name="connsiteX3" fmla="*/ 303488 w 618964"/>
                <a:gd name="connsiteY3" fmla="*/ 3505200 h 3505200"/>
                <a:gd name="connsiteX4" fmla="*/ 303488 w 618964"/>
                <a:gd name="connsiteY4" fmla="*/ 101163 h 3505200"/>
                <a:gd name="connsiteX0" fmla="*/ 0 w 618964"/>
                <a:gd name="connsiteY0" fmla="*/ 101163 h 3505200"/>
                <a:gd name="connsiteX1" fmla="*/ 101163 w 618964"/>
                <a:gd name="connsiteY1" fmla="*/ 0 h 3505200"/>
                <a:gd name="connsiteX2" fmla="*/ 614201 w 618964"/>
                <a:gd name="connsiteY2" fmla="*/ 4762 h 3505200"/>
                <a:gd name="connsiteX3" fmla="*/ 303488 w 618964"/>
                <a:gd name="connsiteY3" fmla="*/ 101163 h 3505200"/>
                <a:gd name="connsiteX4" fmla="*/ 0 w 618964"/>
                <a:gd name="connsiteY4" fmla="*/ 101163 h 3505200"/>
                <a:gd name="connsiteX0" fmla="*/ 0 w 618964"/>
                <a:gd name="connsiteY0" fmla="*/ 101163 h 3505200"/>
                <a:gd name="connsiteX1" fmla="*/ 258325 w 618964"/>
                <a:gd name="connsiteY1" fmla="*/ 4763 h 3505200"/>
                <a:gd name="connsiteX2" fmla="*/ 604676 w 618964"/>
                <a:gd name="connsiteY2" fmla="*/ 4763 h 3505200"/>
                <a:gd name="connsiteX3" fmla="*/ 618964 w 618964"/>
                <a:gd name="connsiteY3" fmla="*/ 3370700 h 3505200"/>
                <a:gd name="connsiteX4" fmla="*/ 303488 w 618964"/>
                <a:gd name="connsiteY4" fmla="*/ 3505200 h 3505200"/>
                <a:gd name="connsiteX5" fmla="*/ 0 w 618964"/>
                <a:gd name="connsiteY5" fmla="*/ 3505200 h 3505200"/>
                <a:gd name="connsiteX6" fmla="*/ 0 w 618964"/>
                <a:gd name="connsiteY6" fmla="*/ 101163 h 3505200"/>
                <a:gd name="connsiteX7" fmla="*/ 0 w 618964"/>
                <a:gd name="connsiteY7" fmla="*/ 101163 h 3505200"/>
                <a:gd name="connsiteX8" fmla="*/ 303488 w 618964"/>
                <a:gd name="connsiteY8" fmla="*/ 101163 h 3505200"/>
                <a:gd name="connsiteX9" fmla="*/ 599914 w 618964"/>
                <a:gd name="connsiteY9" fmla="*/ 0 h 3505200"/>
                <a:gd name="connsiteX10" fmla="*/ 303488 w 618964"/>
                <a:gd name="connsiteY10" fmla="*/ 101163 h 3505200"/>
                <a:gd name="connsiteX11" fmla="*/ 303488 w 618964"/>
                <a:gd name="connsiteY11" fmla="*/ 3505200 h 3505200"/>
                <a:gd name="connsiteX0" fmla="*/ 0 w 618964"/>
                <a:gd name="connsiteY0" fmla="*/ 101163 h 3505200"/>
                <a:gd name="connsiteX1" fmla="*/ 303488 w 618964"/>
                <a:gd name="connsiteY1" fmla="*/ 101163 h 3505200"/>
                <a:gd name="connsiteX2" fmla="*/ 303488 w 618964"/>
                <a:gd name="connsiteY2" fmla="*/ 3505200 h 3505200"/>
                <a:gd name="connsiteX3" fmla="*/ 0 w 618964"/>
                <a:gd name="connsiteY3" fmla="*/ 3505200 h 3505200"/>
                <a:gd name="connsiteX4" fmla="*/ 0 w 618964"/>
                <a:gd name="connsiteY4" fmla="*/ 101163 h 3505200"/>
                <a:gd name="connsiteX0" fmla="*/ 303488 w 618964"/>
                <a:gd name="connsiteY0" fmla="*/ 101163 h 3505200"/>
                <a:gd name="connsiteX1" fmla="*/ 614201 w 618964"/>
                <a:gd name="connsiteY1" fmla="*/ 9525 h 3505200"/>
                <a:gd name="connsiteX2" fmla="*/ 618964 w 618964"/>
                <a:gd name="connsiteY2" fmla="*/ 3370700 h 3505200"/>
                <a:gd name="connsiteX3" fmla="*/ 303488 w 618964"/>
                <a:gd name="connsiteY3" fmla="*/ 3505200 h 3505200"/>
                <a:gd name="connsiteX4" fmla="*/ 303488 w 618964"/>
                <a:gd name="connsiteY4" fmla="*/ 101163 h 3505200"/>
                <a:gd name="connsiteX0" fmla="*/ 0 w 618964"/>
                <a:gd name="connsiteY0" fmla="*/ 101163 h 3505200"/>
                <a:gd name="connsiteX1" fmla="*/ 267851 w 618964"/>
                <a:gd name="connsiteY1" fmla="*/ 4763 h 3505200"/>
                <a:gd name="connsiteX2" fmla="*/ 614201 w 618964"/>
                <a:gd name="connsiteY2" fmla="*/ 4762 h 3505200"/>
                <a:gd name="connsiteX3" fmla="*/ 303488 w 618964"/>
                <a:gd name="connsiteY3" fmla="*/ 101163 h 3505200"/>
                <a:gd name="connsiteX4" fmla="*/ 0 w 618964"/>
                <a:gd name="connsiteY4" fmla="*/ 101163 h 3505200"/>
                <a:gd name="connsiteX0" fmla="*/ 0 w 618964"/>
                <a:gd name="connsiteY0" fmla="*/ 101163 h 3505200"/>
                <a:gd name="connsiteX1" fmla="*/ 258325 w 618964"/>
                <a:gd name="connsiteY1" fmla="*/ 4763 h 3505200"/>
                <a:gd name="connsiteX2" fmla="*/ 604676 w 618964"/>
                <a:gd name="connsiteY2" fmla="*/ 4763 h 3505200"/>
                <a:gd name="connsiteX3" fmla="*/ 618964 w 618964"/>
                <a:gd name="connsiteY3" fmla="*/ 3370700 h 3505200"/>
                <a:gd name="connsiteX4" fmla="*/ 303488 w 618964"/>
                <a:gd name="connsiteY4" fmla="*/ 3505200 h 3505200"/>
                <a:gd name="connsiteX5" fmla="*/ 0 w 618964"/>
                <a:gd name="connsiteY5" fmla="*/ 3505200 h 3505200"/>
                <a:gd name="connsiteX6" fmla="*/ 0 w 618964"/>
                <a:gd name="connsiteY6" fmla="*/ 101163 h 3505200"/>
                <a:gd name="connsiteX7" fmla="*/ 0 w 618964"/>
                <a:gd name="connsiteY7" fmla="*/ 101163 h 3505200"/>
                <a:gd name="connsiteX8" fmla="*/ 303488 w 618964"/>
                <a:gd name="connsiteY8" fmla="*/ 101163 h 3505200"/>
                <a:gd name="connsiteX9" fmla="*/ 599914 w 618964"/>
                <a:gd name="connsiteY9" fmla="*/ 0 h 3505200"/>
                <a:gd name="connsiteX10" fmla="*/ 303488 w 618964"/>
                <a:gd name="connsiteY10" fmla="*/ 101163 h 3505200"/>
                <a:gd name="connsiteX11" fmla="*/ 303488 w 618964"/>
                <a:gd name="connsiteY11" fmla="*/ 350520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8964" h="3505200" stroke="0" extrusionOk="0">
                  <a:moveTo>
                    <a:pt x="0" y="101163"/>
                  </a:moveTo>
                  <a:lnTo>
                    <a:pt x="303488" y="101163"/>
                  </a:lnTo>
                  <a:lnTo>
                    <a:pt x="303488" y="3505200"/>
                  </a:lnTo>
                  <a:lnTo>
                    <a:pt x="0" y="3505200"/>
                  </a:lnTo>
                  <a:lnTo>
                    <a:pt x="0" y="101163"/>
                  </a:lnTo>
                  <a:close/>
                </a:path>
                <a:path w="618964" h="3505200" fill="darkenLess" stroke="0" extrusionOk="0">
                  <a:moveTo>
                    <a:pt x="303488" y="101163"/>
                  </a:moveTo>
                  <a:lnTo>
                    <a:pt x="614201" y="9525"/>
                  </a:lnTo>
                  <a:cubicBezTo>
                    <a:pt x="614201" y="1191829"/>
                    <a:pt x="618964" y="2236021"/>
                    <a:pt x="618964" y="3370700"/>
                  </a:cubicBezTo>
                  <a:lnTo>
                    <a:pt x="303488" y="3505200"/>
                  </a:lnTo>
                  <a:lnTo>
                    <a:pt x="303488" y="101163"/>
                  </a:lnTo>
                  <a:close/>
                </a:path>
                <a:path w="618964" h="3505200" fill="lightenLess" stroke="0" extrusionOk="0">
                  <a:moveTo>
                    <a:pt x="0" y="101163"/>
                  </a:moveTo>
                  <a:lnTo>
                    <a:pt x="267851" y="4763"/>
                  </a:lnTo>
                  <a:lnTo>
                    <a:pt x="614201" y="4762"/>
                  </a:lnTo>
                  <a:lnTo>
                    <a:pt x="303488" y="101163"/>
                  </a:lnTo>
                  <a:lnTo>
                    <a:pt x="0" y="101163"/>
                  </a:lnTo>
                  <a:close/>
                </a:path>
                <a:path w="618964" h="3505200" fill="none" extrusionOk="0">
                  <a:moveTo>
                    <a:pt x="0" y="101163"/>
                  </a:moveTo>
                  <a:lnTo>
                    <a:pt x="258325" y="4763"/>
                  </a:lnTo>
                  <a:lnTo>
                    <a:pt x="604676" y="4763"/>
                  </a:lnTo>
                  <a:cubicBezTo>
                    <a:pt x="609439" y="1126742"/>
                    <a:pt x="614201" y="2248721"/>
                    <a:pt x="618964" y="3370700"/>
                  </a:cubicBezTo>
                  <a:lnTo>
                    <a:pt x="303488" y="3505200"/>
                  </a:lnTo>
                  <a:lnTo>
                    <a:pt x="0" y="3505200"/>
                  </a:lnTo>
                  <a:lnTo>
                    <a:pt x="0" y="101163"/>
                  </a:lnTo>
                  <a:close/>
                  <a:moveTo>
                    <a:pt x="0" y="101163"/>
                  </a:moveTo>
                  <a:lnTo>
                    <a:pt x="303488" y="101163"/>
                  </a:lnTo>
                  <a:lnTo>
                    <a:pt x="599914" y="0"/>
                  </a:lnTo>
                  <a:moveTo>
                    <a:pt x="303488" y="101163"/>
                  </a:moveTo>
                  <a:lnTo>
                    <a:pt x="303488" y="350520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Can 7"/>
            <p:cNvSpPr/>
            <p:nvPr/>
          </p:nvSpPr>
          <p:spPr>
            <a:xfrm rot="5400000">
              <a:off x="1379481" y="4046482"/>
              <a:ext cx="685798" cy="822438"/>
            </a:xfrm>
            <a:prstGeom prst="can">
              <a:avLst>
                <a:gd name="adj" fmla="val 3787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71600" y="3124200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371600" y="3581400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71600" y="3984781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371600" y="4442782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71600" y="4876800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371600" y="5334000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371600" y="5791200"/>
              <a:ext cx="762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02813" y="4442782"/>
              <a:ext cx="606980" cy="79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97054" y="2480117"/>
                <a:ext cx="2923108" cy="1176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Hint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054" y="2480117"/>
                <a:ext cx="2923108" cy="1176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136520" y="2336040"/>
              <a:ext cx="7263720" cy="415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280" y="2323440"/>
                <a:ext cx="7283880" cy="41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8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30813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Βρείτε το ηλεκτρικό πεδίο λόγω μιας άπειρης </a:t>
            </a:r>
            <a:br>
              <a:rPr lang="el-GR" sz="1600" dirty="0" smtClean="0"/>
            </a:br>
            <a:r>
              <a:rPr lang="el-GR" sz="1600" dirty="0" smtClean="0"/>
              <a:t>επιφάνειας θετικά φορτισμένης με </a:t>
            </a:r>
            <a:r>
              <a:rPr lang="el-GR" sz="1600" dirty="0" err="1" smtClean="0"/>
              <a:t>ομοιό</a:t>
            </a:r>
            <a:r>
              <a:rPr lang="el-GR" sz="1600" dirty="0" smtClean="0"/>
              <a:t>-</a:t>
            </a:r>
            <a:br>
              <a:rPr lang="el-GR" sz="1600" dirty="0" smtClean="0"/>
            </a:br>
            <a:r>
              <a:rPr lang="el-GR" sz="1600" dirty="0" err="1" smtClean="0"/>
              <a:t>μορφη</a:t>
            </a:r>
            <a:r>
              <a:rPr lang="el-GR" sz="1600" dirty="0" smtClean="0"/>
              <a:t> επιφανειακή κατανομή φορτίου σ.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99" y="1803032"/>
            <a:ext cx="2905464" cy="30155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63699" y="4876800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20968" y="4859253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 smtClean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 smtClean="0"/>
                  <a:t> </a:t>
                </a:r>
                <a:r>
                  <a:rPr lang="el-GR" sz="1400" b="1" dirty="0" smtClean="0"/>
                  <a:t>στην </a:t>
                </a:r>
                <a:r>
                  <a:rPr lang="el-GR" sz="1400" b="1" dirty="0"/>
                  <a:t>επιφάνεια</a:t>
                </a:r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8840" y="339120"/>
              <a:ext cx="8170560" cy="6152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0" y="329760"/>
                <a:ext cx="8193240" cy="61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4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30813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Βρείτε το ηλεκτρικό πεδίο λόγω μιας άπειρης </a:t>
            </a:r>
            <a:br>
              <a:rPr lang="el-GR" sz="1600" dirty="0" smtClean="0"/>
            </a:br>
            <a:r>
              <a:rPr lang="el-GR" sz="1600" dirty="0" smtClean="0"/>
              <a:t>επιφάνειας θετικά φορτισμένης με </a:t>
            </a:r>
            <a:r>
              <a:rPr lang="el-GR" sz="1600" dirty="0" err="1" smtClean="0"/>
              <a:t>ομοιό</a:t>
            </a:r>
            <a:r>
              <a:rPr lang="el-GR" sz="1600" dirty="0" smtClean="0"/>
              <a:t>-</a:t>
            </a:r>
            <a:br>
              <a:rPr lang="el-GR" sz="1600" dirty="0" smtClean="0"/>
            </a:br>
            <a:r>
              <a:rPr lang="el-GR" sz="1600" dirty="0" err="1" smtClean="0"/>
              <a:t>μορφη</a:t>
            </a:r>
            <a:r>
              <a:rPr lang="el-GR" sz="1600" dirty="0" smtClean="0"/>
              <a:t> επιφανειακή κατανομή φορτίου σ.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99" y="1803032"/>
            <a:ext cx="2905464" cy="30155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63699" y="4876800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20968" y="4859253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1480" lvl="1"/>
                <a:r>
                  <a:rPr lang="en-US" sz="1400" b="1" dirty="0" smtClean="0"/>
                  <a:t>1. </a:t>
                </a:r>
                <a:r>
                  <a:rPr lang="el-GR" sz="1400" b="1" dirty="0" smtClean="0"/>
                  <a:t>Σταθερή τιμή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 smtClean="0"/>
                  <a:t> </a:t>
                </a:r>
                <a:r>
                  <a:rPr lang="el-GR" sz="1400" b="1" dirty="0" smtClean="0"/>
                  <a:t>στην </a:t>
                </a:r>
                <a:r>
                  <a:rPr lang="el-GR" sz="1400" b="1" dirty="0"/>
                  <a:t>επιφάνεια</a:t>
                </a:r>
              </a:p>
              <a:p>
                <a:pPr marL="411480" lvl="1"/>
                <a:r>
                  <a:rPr lang="en-US" sz="1400" b="1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/>
                  <a:t>είναι παράλληλα</a:t>
                </a:r>
              </a:p>
              <a:p>
                <a:pPr marL="411480" lvl="1"/>
                <a:r>
                  <a:rPr lang="en-US" sz="1400" b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400" b="1" dirty="0"/>
                  <a:t> και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400" b="1" dirty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κάθετα</a:t>
                </a:r>
              </a:p>
              <a:p>
                <a:pPr marL="411480" lvl="1"/>
                <a:r>
                  <a:rPr lang="en-US" sz="1400" b="1" dirty="0" smtClean="0"/>
                  <a:t>4.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είναι </a:t>
                </a:r>
                <a:r>
                  <a:rPr lang="el-GR" sz="1400" b="1" dirty="0"/>
                  <a:t>μηδέν σε ένα τμήμα επιφάνειας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72192"/>
                <a:ext cx="4446480" cy="1060034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5120" y="342720"/>
              <a:ext cx="8216640" cy="474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320" y="332640"/>
                <a:ext cx="8237520" cy="47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10292"/>
            <a:ext cx="2380033" cy="3319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Αγωγοί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Ηλεκτρικό Πεδίο</a:t>
                </a:r>
              </a:p>
              <a:p>
                <a:pPr lvl="1"/>
                <a:r>
                  <a:rPr lang="el-GR" dirty="0" smtClean="0"/>
                  <a:t>Μπορεί κανείς να δείξει ότι ένας </a:t>
                </a:r>
                <a:br>
                  <a:rPr lang="el-GR" dirty="0" smtClean="0"/>
                </a:br>
                <a:r>
                  <a:rPr lang="el-GR" dirty="0" smtClean="0"/>
                  <a:t>στέρεος αγωγός σε ηλεκτροστατική</a:t>
                </a:r>
                <a:br>
                  <a:rPr lang="el-GR" dirty="0" smtClean="0"/>
                </a:br>
                <a:r>
                  <a:rPr lang="el-GR" dirty="0" smtClean="0"/>
                  <a:t>ισορροπία (τα φορτία δεν κινούνται)</a:t>
                </a:r>
                <a:br>
                  <a:rPr lang="el-GR" dirty="0" smtClean="0"/>
                </a:br>
                <a:r>
                  <a:rPr lang="el-GR" dirty="0" smtClean="0"/>
                  <a:t>έχει τις ακόλουθες ιδιότητες</a:t>
                </a:r>
              </a:p>
              <a:p>
                <a:pPr lvl="2"/>
                <a:r>
                  <a:rPr lang="el-GR" dirty="0" smtClean="0"/>
                  <a:t>Το ηλεκτρικό πεδίο ακριβώς </a:t>
                </a:r>
                <a:r>
                  <a:rPr lang="el-GR" b="1" dirty="0" smtClean="0"/>
                  <a:t>έξω</a:t>
                </a:r>
                <a:r>
                  <a:rPr lang="el-GR" dirty="0" smtClean="0"/>
                  <a:t> από </a:t>
                </a:r>
                <a:br>
                  <a:rPr lang="el-GR" dirty="0" smtClean="0"/>
                </a:br>
                <a:r>
                  <a:rPr lang="el-GR" dirty="0" smtClean="0"/>
                  <a:t>τον αγωγό είναι κάθετο στην επιφάνειά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και έχει μέτρο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Το ηλεκτρικό πεδίο </a:t>
                </a:r>
                <a:r>
                  <a:rPr lang="el-GR" b="1" dirty="0" smtClean="0"/>
                  <a:t>εντός</a:t>
                </a:r>
                <a:r>
                  <a:rPr lang="el-GR" dirty="0" smtClean="0"/>
                  <a:t> του αγωγού είναι μηδέν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…είτε ο αγωγός είναι συμπαγής είτε «κούφιος»</a:t>
                </a:r>
              </a:p>
              <a:p>
                <a:pPr lvl="2"/>
                <a:r>
                  <a:rPr lang="el-GR" dirty="0" smtClean="0"/>
                  <a:t>Αν ο αγωγός είναι μονωμένος και φέρει φορτίο, το φορτίο βρίσκεται στην επιφάνειά του</a:t>
                </a:r>
              </a:p>
              <a:p>
                <a:pPr lvl="2"/>
                <a:r>
                  <a:rPr lang="el-GR" dirty="0" smtClean="0"/>
                  <a:t>Σε έναν αγωγό ακαθόριστου σχήματος, η επιφανειακή πυκνότητα φορτίου είναι μεγαλύτερη εκεί που η κυρτότητά του είναι μεγαλύτερη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3"/>
                <a:stretch>
                  <a:fillRect t="-941" b="-2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5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36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νόμος του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7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r>
              <a:rPr lang="el-GR" dirty="0" smtClean="0"/>
              <a:t> (επανάληψη…)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Ηλεκτρική ροή</a:t>
                </a:r>
                <a:r>
                  <a:rPr lang="el-GR" dirty="0" smtClean="0"/>
                  <a:t>: φυσικό </a:t>
                </a:r>
                <a:r>
                  <a:rPr lang="el-GR" dirty="0"/>
                  <a:t>μέγεθος </a:t>
                </a:r>
                <a:r>
                  <a:rPr lang="el-GR" dirty="0" smtClean="0"/>
                  <a:t>ανάλογο του αριθμού </a:t>
                </a:r>
                <a:r>
                  <a:rPr lang="el-GR" dirty="0"/>
                  <a:t>των δυναμικών γραμμών ενός </a:t>
                </a:r>
                <a:r>
                  <a:rPr lang="el-GR" dirty="0" smtClean="0"/>
                  <a:t>ηλεκτρικού πεδίου που </a:t>
                </a:r>
                <a:r>
                  <a:rPr lang="el-GR" dirty="0"/>
                  <a:t>διαπερνούν μια </a:t>
                </a:r>
                <a:r>
                  <a:rPr lang="el-GR" dirty="0" smtClean="0"/>
                  <a:t>επιφάνεια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𝜀𝜋𝜄𝜑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1" dirty="0" smtClean="0"/>
              </a:p>
              <a:p>
                <a:r>
                  <a:rPr lang="el-GR" b="1" dirty="0" smtClean="0"/>
                  <a:t>Ηλεκτρική Ροή: </a:t>
                </a:r>
                <a:r>
                  <a:rPr lang="el-GR" dirty="0" smtClean="0"/>
                  <a:t>για οποιαδήποτε επιφάνεια</a:t>
                </a: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r>
                  <a:rPr lang="el-GR" b="1" dirty="0" smtClean="0"/>
                  <a:t>Νόμος του </a:t>
                </a:r>
                <a:r>
                  <a:rPr lang="en-US" b="1" dirty="0" smtClean="0"/>
                  <a:t>Gauss: H </a:t>
                </a:r>
                <a:r>
                  <a:rPr lang="el-GR" b="1" dirty="0" smtClean="0"/>
                  <a:t>ηλεκτρική ροή διαμέσου οποιασδήποτε κλειστής επιφάνειας γύρω από ένα σημειακό φορτίο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είναι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i="1" dirty="0" smtClean="0">
                    <a:latin typeface="Cambria Math" panose="02040503050406030204" pitchFamily="18" charset="0"/>
                  </a:rPr>
                  <a:t>	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 smtClean="0"/>
                  <a:t> 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1" dirty="0" smtClean="0"/>
                  <a:t>    </a:t>
                </a:r>
                <a:r>
                  <a:rPr lang="el-GR" b="1" dirty="0" smtClean="0"/>
                  <a:t>και είναι ανεξάρτητη από το σχήμα της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3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4874530"/>
          </a:xfrm>
        </p:spPr>
        <p:txBody>
          <a:bodyPr>
            <a:normAutofit/>
          </a:bodyPr>
          <a:lstStyle/>
          <a:p>
            <a:r>
              <a:rPr lang="el-GR" b="1" dirty="0" smtClean="0"/>
              <a:t>Ο νόμος του </a:t>
            </a:r>
            <a:r>
              <a:rPr lang="en-US" b="1" dirty="0" smtClean="0"/>
              <a:t>Gauss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Ας επεκτείνουμε τα αποτελέσματά μας σε δυο γενικές περιπτώσεις:</a:t>
            </a:r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1) Πολλά σημειακά φορτία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2) Συνεχής κατανομή φορτίου</a:t>
            </a:r>
          </a:p>
          <a:p>
            <a:pPr marL="365760" lvl="1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374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287546" cy="4005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586250" cy="48745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Για </a:t>
                </a:r>
                <a:r>
                  <a:rPr lang="el-GR" dirty="0"/>
                  <a:t>πολλά </a:t>
                </a:r>
                <a:r>
                  <a:rPr lang="en-US" dirty="0"/>
                  <a:t>(</a:t>
                </a: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/>
                  <a:t>) σημειακά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φορτία</a:t>
                </a:r>
                <a:r>
                  <a:rPr lang="el-GR" dirty="0"/>
                  <a:t>, </a:t>
                </a:r>
                <a:r>
                  <a:rPr lang="el-GR" dirty="0" smtClean="0"/>
                  <a:t>έχουμε για όποια κλειστή </a:t>
                </a:r>
                <a:br>
                  <a:rPr lang="el-GR" dirty="0" smtClean="0"/>
                </a:br>
                <a:r>
                  <a:rPr lang="el-GR" dirty="0" smtClean="0"/>
                  <a:t>επιφάνεια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r>
                  <a:rPr lang="el-GR" dirty="0" smtClean="0">
                    <a:ea typeface="Cambria Math" panose="02040503050406030204" pitchFamily="18" charset="0"/>
                  </a:rPr>
                  <a:t/>
                </a:r>
                <a:br>
                  <a:rPr lang="el-GR" dirty="0" smtClean="0">
                    <a:ea typeface="Cambria Math" panose="02040503050406030204" pitchFamily="18" charset="0"/>
                  </a:rPr>
                </a:br>
                <a:endParaRPr lang="el-GR" dirty="0" smtClean="0"/>
              </a:p>
              <a:p>
                <a:pPr lvl="1"/>
                <a:r>
                  <a:rPr lang="el-GR" dirty="0" smtClean="0"/>
                  <a:t>Παράδειγμα: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την επιφάνεια </a:t>
                </a:r>
                <a:r>
                  <a:rPr lang="en-US" dirty="0" smtClean="0"/>
                  <a:t>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</a:t>
                </a:r>
                <a:r>
                  <a:rPr lang="el-GR" dirty="0" smtClean="0"/>
                  <a:t>την </a:t>
                </a:r>
                <a:r>
                  <a:rPr lang="en-US" dirty="0" smtClean="0"/>
                  <a:t>S’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την </a:t>
                </a:r>
                <a:r>
                  <a:rPr lang="en-US" dirty="0" smtClean="0"/>
                  <a:t>S’’</a:t>
                </a:r>
              </a:p>
              <a:p>
                <a:pPr lvl="2"/>
                <a:r>
                  <a:rPr lang="el-GR" dirty="0" smtClean="0"/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 συνεισφέρει</a:t>
                </a:r>
                <a:br>
                  <a:rPr lang="el-GR" dirty="0" smtClean="0"/>
                </a:br>
                <a:r>
                  <a:rPr lang="el-GR" dirty="0" smtClean="0"/>
                  <a:t>ηλεκτρική ροή σε καμιά επιφάνεια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586250" cy="4874530"/>
              </a:xfrm>
              <a:blipFill rotWithShape="0">
                <a:blip r:embed="rId3"/>
                <a:stretch>
                  <a:fillRect t="-1000" b="-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8745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b="1" dirty="0"/>
              </a:p>
              <a:p>
                <a:endParaRPr lang="el-GR" dirty="0" smtClean="0"/>
              </a:p>
              <a:p>
                <a:r>
                  <a:rPr lang="el-GR" dirty="0" smtClean="0"/>
                  <a:t>Άρα</a:t>
                </a:r>
                <a:endParaRPr lang="el-GR" sz="28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36576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ηλεκτρικό πεδίο σε οποιοδήποτε σημείο της επιφάνειας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l-GR" sz="2400" dirty="0" smtClean="0"/>
                  <a:t> το συνολικό φορτίο εντός της επιφάνειας</a:t>
                </a:r>
              </a:p>
              <a:p>
                <a:r>
                  <a:rPr lang="el-GR" dirty="0" smtClean="0"/>
                  <a:t>Μπορούμε από την παραπάνω σχέση να υπολογίσουμε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dirty="0" smtClean="0"/>
                  <a:t>Ας δούμε πώς…</a:t>
                </a:r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874530"/>
              </a:xfrm>
              <a:blipFill rotWithShape="0">
                <a:blip r:embed="rId2"/>
                <a:stretch>
                  <a:fillRect t="-1000" b="-1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9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8745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b="1" dirty="0"/>
              </a:p>
              <a:p>
                <a:r>
                  <a:rPr lang="en-US" sz="2000" b="1" u="sng" dirty="0" smtClean="0"/>
                  <a:t>Quiz</a:t>
                </a:r>
                <a:r>
                  <a:rPr lang="en-US" sz="2000" b="1" dirty="0" smtClean="0"/>
                  <a:t>: </a:t>
                </a:r>
                <a:r>
                  <a:rPr lang="el-GR" sz="2000" dirty="0" smtClean="0"/>
                  <a:t>μια σφαιρική γκαουσιανή επιφάνεια περικλείει φορτίο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000" dirty="0" smtClean="0"/>
                  <a:t> και έχει ηλεκτρική ροή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  <a:br>
                  <a:rPr lang="en-US" sz="2000" dirty="0" smtClean="0"/>
                </a:br>
                <a:r>
                  <a:rPr lang="el-GR" sz="2000" dirty="0" smtClean="0"/>
                  <a:t>Τι συμβαίνει στην ηλεκτρική ροή αν:</a:t>
                </a:r>
                <a:br>
                  <a:rPr lang="el-GR" sz="2000" dirty="0" smtClean="0"/>
                </a:br>
                <a:r>
                  <a:rPr lang="el-GR" sz="2000" dirty="0" smtClean="0"/>
                  <a:t>α) το φορτίο εντός της τριπλασιάζεται</a:t>
                </a:r>
                <a:br>
                  <a:rPr lang="el-GR" sz="2000" dirty="0" smtClean="0"/>
                </a:br>
                <a:r>
                  <a:rPr lang="el-GR" sz="2000" dirty="0" smtClean="0"/>
                  <a:t>β) η ακτίνα της σφαίρας διπλασιάζεται</a:t>
                </a:r>
                <a:br>
                  <a:rPr lang="el-GR" sz="2000" dirty="0" smtClean="0"/>
                </a:br>
                <a:r>
                  <a:rPr lang="el-GR" sz="2000" dirty="0" smtClean="0"/>
                  <a:t>γ) η επιφάνεια μετατρέπεται σε κύβο</a:t>
                </a:r>
                <a:br>
                  <a:rPr lang="el-GR" sz="2000" dirty="0" smtClean="0"/>
                </a:br>
                <a:r>
                  <a:rPr lang="el-GR" sz="2000" dirty="0" smtClean="0"/>
                  <a:t>δ) το φορτίο μετακινείται σε άλλο σημείο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874530"/>
              </a:xfrm>
              <a:blipFill rotWithShape="0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8920" y="2437920"/>
              <a:ext cx="7728480" cy="383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00" y="2428920"/>
                <a:ext cx="7746480" cy="38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b="1" dirty="0" smtClean="0"/>
              </a:p>
              <a:p>
                <a:pPr lvl="1"/>
                <a:r>
                  <a:rPr lang="el-GR" dirty="0" smtClean="0"/>
                  <a:t>Ο νόμος του </a:t>
                </a:r>
                <a:r>
                  <a:rPr lang="en-US" dirty="0" smtClean="0"/>
                  <a:t>Gauss </a:t>
                </a:r>
                <a:r>
                  <a:rPr lang="el-GR" dirty="0" smtClean="0"/>
                  <a:t>μπορεί να φανεί χρήσιμος για την </a:t>
                </a:r>
                <a:r>
                  <a:rPr lang="el-GR" b="1" dirty="0" smtClean="0"/>
                  <a:t>εύρεση του ηλεκτρικού πεδίου</a:t>
                </a:r>
                <a:r>
                  <a:rPr lang="el-GR" dirty="0" smtClean="0"/>
                  <a:t> όταν η κατανομή φορτίου είναι υψηλά </a:t>
                </a:r>
                <a:r>
                  <a:rPr lang="el-GR" b="1" i="1" dirty="0" smtClean="0"/>
                  <a:t>συμμετρική</a:t>
                </a:r>
              </a:p>
              <a:p>
                <a:pPr lvl="1"/>
                <a:r>
                  <a:rPr lang="el-GR" dirty="0" smtClean="0"/>
                  <a:t>Αυτό συμβαίνει με κατάλληλη επιλογή γκαουσιανής </a:t>
                </a:r>
                <a:r>
                  <a:rPr lang="en-US" dirty="0" smtClean="0"/>
                  <a:t>(</a:t>
                </a:r>
                <a:r>
                  <a:rPr lang="el-GR" dirty="0" smtClean="0"/>
                  <a:t>κλειστής) επιφάνειας όπου το διάνυσμα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ολοκλήρωμα ορίζεται (και υπολογίζεται) με πολύ απλό τρόπο</a:t>
                </a:r>
              </a:p>
              <a:p>
                <a:pPr lvl="2"/>
                <a:r>
                  <a:rPr lang="el-GR" b="1" dirty="0" smtClean="0"/>
                  <a:t>Η γκαουσιανή επιφάνεια και η κατανομή πρέπει να «ταιριάζουν»</a:t>
                </a:r>
              </a:p>
              <a:p>
                <a:pPr lvl="2"/>
                <a:r>
                  <a:rPr lang="el-GR" b="1" dirty="0" smtClean="0"/>
                  <a:t>Επιλέγουμε επιφάνεια ίδιας ή παρόμοιας συμμετρίας με την κατανομή φορτίου</a:t>
                </a:r>
              </a:p>
              <a:p>
                <a:pPr lvl="1"/>
                <a:r>
                  <a:rPr lang="el-GR" dirty="0" smtClean="0"/>
                  <a:t>Επιπλέον, πρέπει να εκμεταλλευόμαστε τη συμμετρία της κατανομής φορτίου για να βγάλουμε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l-GR" dirty="0" smtClean="0"/>
                  <a:t> εκτός ολοκληρώματος της ηλεκτρικής ροής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Αν δεν μπορούμε να βρούμε μια τέτοια επιφάνεια, ο νόμος του </a:t>
                </a:r>
                <a:r>
                  <a:rPr lang="en-US" dirty="0" smtClean="0"/>
                  <a:t>Gauss </a:t>
                </a:r>
                <a:r>
                  <a:rPr lang="el-GR" dirty="0" smtClean="0"/>
                  <a:t>ισχύει ακόμα, αλλά </a:t>
                </a:r>
                <a:r>
                  <a:rPr lang="el-GR" i="1" dirty="0" smtClean="0"/>
                  <a:t>δε μας είναι χρήσιμος στην εύρεση του ηλεκτρικού πεδίου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 rotWithShape="0">
                <a:blip r:embed="rId2"/>
                <a:stretch>
                  <a:fillRect t="-1529" r="-1393" b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9513</TotalTime>
  <Words>755</Words>
  <Application>Microsoft Office PowerPoint</Application>
  <PresentationFormat>On-screen Show (4:3)</PresentationFormat>
  <Paragraphs>163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</vt:lpstr>
      <vt:lpstr>Cambria Math</vt:lpstr>
      <vt:lpstr>Wingdings 2</vt:lpstr>
      <vt:lpstr>Theme2</vt:lpstr>
      <vt:lpstr>PowerPoint Presentation</vt:lpstr>
      <vt:lpstr>Φυσική για Μηχανικούς</vt:lpstr>
      <vt:lpstr>Φυσική για Μηχανικούς</vt:lpstr>
      <vt:lpstr>O νόμος του Gauss (επανάληψη…)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O νόμος του Gauss</vt:lpstr>
      <vt:lpstr>Ο νόμος του Gauss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870</cp:revision>
  <cp:lastPrinted>2019-11-14T08:09:52Z</cp:lastPrinted>
  <dcterms:created xsi:type="dcterms:W3CDTF">2006-08-16T00:00:00Z</dcterms:created>
  <dcterms:modified xsi:type="dcterms:W3CDTF">2020-12-15T10:14:25Z</dcterms:modified>
  <cp:contentStatus/>
</cp:coreProperties>
</file>